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6" r:id="rId5"/>
    <p:sldId id="261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Coyle" initials="AC" lastIdx="2" clrIdx="0">
    <p:extLst>
      <p:ext uri="{19B8F6BF-5375-455C-9EA6-DF929625EA0E}">
        <p15:presenceInfo xmlns:p15="http://schemas.microsoft.com/office/powerpoint/2012/main" userId="S::coylea@kerndhs.com::b925ca5e-cd46-4334-9973-c505fd8b0d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E7682-57E0-4BF7-B6CA-EFC4D8D711D8}" v="498" dt="2020-10-28T22:22:57.027"/>
    <p1510:client id="{0B4C1D2D-663C-4F8B-98A7-D6833B2BB0D9}" v="293" dt="2020-10-05T19:09:53.142"/>
    <p1510:client id="{0FAF966B-CB00-4978-9476-F2476046CA0C}" v="59" dt="2020-10-05T18:48:58.693"/>
    <p1510:client id="{198014D6-16C7-4766-A9B0-404CC2E19D44}" v="6" dt="2021-02-08T22:19:07.619"/>
    <p1510:client id="{1B0270E1-4E0E-473C-B929-237671FFCEAC}" v="67" dt="2020-09-29T16:37:07.430"/>
    <p1510:client id="{2C1566B6-50D2-4AC3-9D8A-176662721B32}" v="1" dt="2021-01-13T17:08:17.137"/>
    <p1510:client id="{2E1142ED-8F69-4707-A2F3-82AD1141AE0F}" v="3" dt="2021-01-15T17:29:12.038"/>
    <p1510:client id="{48CE80B8-D4D2-48E1-9332-3CD45331399F}" v="430" dt="2020-10-01T19:21:44.322"/>
    <p1510:client id="{49662952-5ED2-4FC9-BE42-896CB654336A}" v="1" dt="2021-01-11T23:31:54.902"/>
    <p1510:client id="{4C7BE457-CF80-4434-967A-CFCA95388E49}" v="6" dt="2020-10-01T18:25:22.684"/>
    <p1510:client id="{504BD1B6-56AA-462A-BA12-5D005FC39403}" v="118" dt="2020-09-30T21:53:32.800"/>
    <p1510:client id="{550E1D24-69F3-46DD-8606-664718BDC707}" v="1" dt="2020-10-05T18:03:28.810"/>
    <p1510:client id="{58CE5E53-7863-4CE9-AFB7-CBEEB4CF2386}" v="173" dt="2020-10-01T18:39:20.053"/>
    <p1510:client id="{5AA09B91-1F6D-4C79-9ECC-4DE76FE95D86}" v="13" dt="2021-02-03T20:12:47.987"/>
    <p1510:client id="{61675694-B3DB-4B46-BD03-0C9013897AC3}" v="409" dt="2020-09-29T21:01:09.595"/>
    <p1510:client id="{6605535E-0498-4959-81CF-FD8ACF23745B}" v="1" dt="2020-10-05T17:40:48.244"/>
    <p1510:client id="{71082CD4-7F71-4AE5-93FE-80ADA134859D}" v="54" dt="2020-10-01T17:54:55.197"/>
    <p1510:client id="{71FB1733-6620-4E66-81ED-525443BA7B21}" v="1" dt="2020-11-23T23:52:54.772"/>
    <p1510:client id="{745C602D-E7F1-4D43-8BC6-FD2C7856AB3B}" v="1" dt="2021-02-03T21:44:18.977"/>
    <p1510:client id="{74794DF0-3600-4363-8D33-640571158CA8}" v="113" dt="2020-09-30T21:38:42.338"/>
    <p1510:client id="{80FCF432-46E5-45D3-B5BE-785A0F1BD42B}" v="111" dt="2020-11-23T23:31:54.056"/>
    <p1510:client id="{810F9E41-BDE6-4043-AE42-93DC799B1898}" v="30" dt="2020-11-23T23:35:46.313"/>
    <p1510:client id="{83A4D77F-DD0B-4613-93DA-B6E80B8FBB01}" v="10" dt="2021-02-03T20:15:41.557"/>
    <p1510:client id="{86A7AE37-0441-4ADE-9A74-79AC27A4347A}" v="42" dt="2020-11-23T23:39:35.604"/>
    <p1510:client id="{8795BD34-0A0B-40DC-987A-25F597957A0B}" v="78" dt="2020-12-10T19:53:22.263"/>
    <p1510:client id="{882FCEC6-F22E-4379-B7B7-3723C7CBD7DF}" v="42" dt="2021-01-25T23:14:47.013"/>
    <p1510:client id="{8DBB99A1-0207-4744-88FF-07F27CFBC85D}" v="1342" dt="2020-09-28T19:35:24.292"/>
    <p1510:client id="{96ABDF95-47BF-4E0C-8429-04D8FABBA950}" v="2" dt="2020-11-25T16:07:00.493"/>
    <p1510:client id="{9A9E631E-EAEF-4000-A77E-2BC5A8592610}" v="40" dt="2020-09-30T21:25:19.191"/>
    <p1510:client id="{9DD4811A-8487-4991-B2A8-5871ABD04A4B}" v="8" dt="2020-10-02T18:46:21.304"/>
    <p1510:client id="{AEE996CD-8CE8-4131-8708-20A0E2C59C43}" v="78" dt="2020-09-30T21:46:02.964"/>
    <p1510:client id="{BAD099D6-163A-454B-9B3F-A343833A95EA}" v="449" dt="2020-09-29T21:15:11.871"/>
    <p1510:client id="{BCC2B7E1-ABDB-4BB6-9897-A01154D2E6DE}" v="59" dt="2020-10-05T16:44:36.945"/>
    <p1510:client id="{BD3A381A-870B-452E-8113-34EF7703E124}" v="23" dt="2020-10-01T18:43:51.667"/>
    <p1510:client id="{BF4797D0-5959-43BD-95BD-E85AE33D267C}" v="4" dt="2021-01-25T22:33:44.715"/>
    <p1510:client id="{CD18CE46-4851-4CC4-BE30-EF140A6D86E9}" v="4" dt="2021-02-03T21:36:02.478"/>
    <p1510:client id="{DAB18FA0-4E67-4D90-99E6-660DB09DB2F8}" v="4" dt="2020-10-29T21:02:26.500"/>
    <p1510:client id="{DFD08EAC-71A9-4F26-B1E8-F95A8077C980}" v="10" dt="2021-01-21T17:12:20.982"/>
    <p1510:client id="{E2FDB210-7935-4369-8BD3-983DA826CE40}" v="750" dt="2020-09-29T23:43:58.740"/>
    <p1510:client id="{E4F66C2E-8C67-487B-B3E9-9DBB77692BC7}" v="114" dt="2021-03-15T23:02:13.300"/>
    <p1510:client id="{E8F5263E-89F3-43AC-BCA3-C73C32A0F371}" v="48" dt="2020-10-05T18:59:16.175"/>
    <p1510:client id="{E956197C-5C84-4F6C-8527-E451D65229BB}" v="1" dt="2020-09-30T22:15:48.672"/>
    <p1510:client id="{FA83546B-D85C-4348-B85A-22DE1C5DBA54}" v="25" dt="2020-12-10T22:30:05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E547D68-88E5-456A-9FBF-505C56F975F2}"/>
    <pc:docChg chg="modSld">
      <pc:chgData name="" userId="" providerId="" clId="Web-{EE547D68-88E5-456A-9FBF-505C56F975F2}" dt="2021-01-08T22:39:26.654" v="103"/>
      <pc:docMkLst>
        <pc:docMk/>
      </pc:docMkLst>
      <pc:sldChg chg="modNotes">
        <pc:chgData name="" userId="" providerId="" clId="Web-{EE547D68-88E5-456A-9FBF-505C56F975F2}" dt="2021-01-08T22:38:11.539" v="5"/>
        <pc:sldMkLst>
          <pc:docMk/>
          <pc:sldMk cId="3376430890" sldId="262"/>
        </pc:sldMkLst>
      </pc:sldChg>
      <pc:sldChg chg="modNotes">
        <pc:chgData name="" userId="" providerId="" clId="Web-{EE547D68-88E5-456A-9FBF-505C56F975F2}" dt="2021-01-08T22:39:26.654" v="103"/>
        <pc:sldMkLst>
          <pc:docMk/>
          <pc:sldMk cId="1714011474" sldId="265"/>
        </pc:sldMkLst>
      </pc:sldChg>
    </pc:docChg>
  </pc:docChgLst>
  <pc:docChgLst>
    <pc:chgData clId="Web-{059E7682-57E0-4BF7-B6CA-EFC4D8D711D8}"/>
    <pc:docChg chg="addSld delSld modSld">
      <pc:chgData name="" userId="" providerId="" clId="Web-{059E7682-57E0-4BF7-B6CA-EFC4D8D711D8}" dt="2020-10-28T22:22:54.137" v="974"/>
      <pc:docMkLst>
        <pc:docMk/>
      </pc:docMkLst>
      <pc:sldChg chg="modSp modNotes">
        <pc:chgData name="" userId="" providerId="" clId="Web-{059E7682-57E0-4BF7-B6CA-EFC4D8D711D8}" dt="2020-10-28T22:06:09.697" v="320" actId="20577"/>
        <pc:sldMkLst>
          <pc:docMk/>
          <pc:sldMk cId="2811280455" sldId="259"/>
        </pc:sldMkLst>
        <pc:spChg chg="mod">
          <ac:chgData name="" userId="" providerId="" clId="Web-{059E7682-57E0-4BF7-B6CA-EFC4D8D711D8}" dt="2020-10-28T21:53:23.898" v="84"/>
          <ac:spMkLst>
            <pc:docMk/>
            <pc:sldMk cId="2811280455" sldId="259"/>
            <ac:spMk id="2" creationId="{EDDCD426-D87D-48E0-9B59-41FEB552A175}"/>
          </ac:spMkLst>
        </pc:spChg>
        <pc:spChg chg="mod">
          <ac:chgData name="" userId="" providerId="" clId="Web-{059E7682-57E0-4BF7-B6CA-EFC4D8D711D8}" dt="2020-10-28T22:06:09.697" v="320" actId="20577"/>
          <ac:spMkLst>
            <pc:docMk/>
            <pc:sldMk cId="2811280455" sldId="259"/>
            <ac:spMk id="4" creationId="{3F3013A6-08D9-41BB-95F7-CC606713D3BF}"/>
          </ac:spMkLst>
        </pc:spChg>
        <pc:spChg chg="mod">
          <ac:chgData name="" userId="" providerId="" clId="Web-{059E7682-57E0-4BF7-B6CA-EFC4D8D711D8}" dt="2020-10-28T21:53:47.883" v="85" actId="1076"/>
          <ac:spMkLst>
            <pc:docMk/>
            <pc:sldMk cId="2811280455" sldId="259"/>
            <ac:spMk id="5" creationId="{8C81F229-7935-462F-8DAB-5D4B6DA8C5F6}"/>
          </ac:spMkLst>
        </pc:spChg>
        <pc:picChg chg="mod">
          <ac:chgData name="" userId="" providerId="" clId="Web-{059E7682-57E0-4BF7-B6CA-EFC4D8D711D8}" dt="2020-10-28T21:49:01.366" v="24" actId="1076"/>
          <ac:picMkLst>
            <pc:docMk/>
            <pc:sldMk cId="2811280455" sldId="259"/>
            <ac:picMk id="16" creationId="{800AE94F-FB53-44B6-8E3B-8DFFA16618E2}"/>
          </ac:picMkLst>
        </pc:picChg>
      </pc:sldChg>
      <pc:sldChg chg="modSp modNotes">
        <pc:chgData name="" userId="" providerId="" clId="Web-{059E7682-57E0-4BF7-B6CA-EFC4D8D711D8}" dt="2020-10-28T22:22:54.137" v="974"/>
        <pc:sldMkLst>
          <pc:docMk/>
          <pc:sldMk cId="3765173266" sldId="261"/>
        </pc:sldMkLst>
        <pc:spChg chg="mod">
          <ac:chgData name="" userId="" providerId="" clId="Web-{059E7682-57E0-4BF7-B6CA-EFC4D8D711D8}" dt="2020-10-28T22:22:49.574" v="962" actId="20577"/>
          <ac:spMkLst>
            <pc:docMk/>
            <pc:sldMk cId="3765173266" sldId="261"/>
            <ac:spMk id="2" creationId="{03D0D040-61C9-4177-9FDB-AC3D4A50468F}"/>
          </ac:spMkLst>
        </pc:spChg>
        <pc:spChg chg="mod">
          <ac:chgData name="" userId="" providerId="" clId="Web-{059E7682-57E0-4BF7-B6CA-EFC4D8D711D8}" dt="2020-10-28T22:18:45.074" v="752" actId="1076"/>
          <ac:spMkLst>
            <pc:docMk/>
            <pc:sldMk cId="3765173266" sldId="261"/>
            <ac:spMk id="3" creationId="{53A53E1C-D0C8-4541-860F-652A188986D9}"/>
          </ac:spMkLst>
        </pc:spChg>
        <pc:spChg chg="mod">
          <ac:chgData name="" userId="" providerId="" clId="Web-{059E7682-57E0-4BF7-B6CA-EFC4D8D711D8}" dt="2020-10-28T22:21:26.949" v="855" actId="20577"/>
          <ac:spMkLst>
            <pc:docMk/>
            <pc:sldMk cId="3765173266" sldId="261"/>
            <ac:spMk id="11" creationId="{4FE1A2F5-19C3-4179-AFC7-BFA80A0893B7}"/>
          </ac:spMkLst>
        </pc:spChg>
      </pc:sldChg>
      <pc:sldChg chg="modSp modNotes">
        <pc:chgData name="" userId="" providerId="" clId="Web-{059E7682-57E0-4BF7-B6CA-EFC4D8D711D8}" dt="2020-10-28T21:54:59.992" v="99"/>
        <pc:sldMkLst>
          <pc:docMk/>
          <pc:sldMk cId="1788863778" sldId="264"/>
        </pc:sldMkLst>
        <pc:spChg chg="mod">
          <ac:chgData name="" userId="" providerId="" clId="Web-{059E7682-57E0-4BF7-B6CA-EFC4D8D711D8}" dt="2020-10-28T21:46:11.585" v="2" actId="20577"/>
          <ac:spMkLst>
            <pc:docMk/>
            <pc:sldMk cId="1788863778" sldId="264"/>
            <ac:spMk id="11" creationId="{5B103354-20BE-4329-B9D0-E34D27BFEB71}"/>
          </ac:spMkLst>
        </pc:spChg>
      </pc:sldChg>
      <pc:sldChg chg="addSp delSp modSp new del">
        <pc:chgData name="" userId="" providerId="" clId="Web-{059E7682-57E0-4BF7-B6CA-EFC4D8D711D8}" dt="2020-10-28T21:47:01.147" v="7"/>
        <pc:sldMkLst>
          <pc:docMk/>
          <pc:sldMk cId="1934537107" sldId="266"/>
        </pc:sldMkLst>
        <pc:spChg chg="del">
          <ac:chgData name="" userId="" providerId="" clId="Web-{059E7682-57E0-4BF7-B6CA-EFC4D8D711D8}" dt="2020-10-28T21:46:49.788" v="5"/>
          <ac:spMkLst>
            <pc:docMk/>
            <pc:sldMk cId="1934537107" sldId="266"/>
            <ac:spMk id="3" creationId="{0C817D6B-3653-4359-A104-BA8A88BB64D0}"/>
          </ac:spMkLst>
        </pc:spChg>
        <pc:spChg chg="add mod">
          <ac:chgData name="" userId="" providerId="" clId="Web-{059E7682-57E0-4BF7-B6CA-EFC4D8D711D8}" dt="2020-10-28T21:46:55.194" v="6"/>
          <ac:spMkLst>
            <pc:docMk/>
            <pc:sldMk cId="1934537107" sldId="266"/>
            <ac:spMk id="6" creationId="{EBDAEDA6-BEF9-4664-95FC-B2F5858F4FAC}"/>
          </ac:spMkLst>
        </pc:spChg>
        <pc:picChg chg="add del mod ord">
          <ac:chgData name="" userId="" providerId="" clId="Web-{059E7682-57E0-4BF7-B6CA-EFC4D8D711D8}" dt="2020-10-28T21:46:55.194" v="6"/>
          <ac:picMkLst>
            <pc:docMk/>
            <pc:sldMk cId="1934537107" sldId="266"/>
            <ac:picMk id="4" creationId="{77B7828E-DEC0-4374-B813-D304B85EC59A}"/>
          </ac:picMkLst>
        </pc:picChg>
      </pc:sldChg>
    </pc:docChg>
  </pc:docChgLst>
  <pc:docChgLst>
    <pc:chgData clId="Web-{540D8D13-D499-4166-B296-D66907B20C4B}"/>
    <pc:docChg chg="modSld">
      <pc:chgData name="" userId="" providerId="" clId="Web-{540D8D13-D499-4166-B296-D66907B20C4B}" dt="2021-01-08T22:35:33.900" v="234"/>
      <pc:docMkLst>
        <pc:docMk/>
      </pc:docMkLst>
      <pc:sldChg chg="modNotes">
        <pc:chgData name="" userId="" providerId="" clId="Web-{540D8D13-D499-4166-B296-D66907B20C4B}" dt="2021-01-08T22:35:33.900" v="234"/>
        <pc:sldMkLst>
          <pc:docMk/>
          <pc:sldMk cId="3376430890" sldId="262"/>
        </pc:sldMkLst>
      </pc:sldChg>
    </pc:docChg>
  </pc:docChgLst>
  <pc:docChgLst>
    <pc:chgData clId="Web-{69AB962D-4764-4492-9DB2-17F65D91F5B8}"/>
    <pc:docChg chg="modSld">
      <pc:chgData name="" userId="" providerId="" clId="Web-{69AB962D-4764-4492-9DB2-17F65D91F5B8}" dt="2020-10-16T17:50:13.789" v="2"/>
      <pc:docMkLst>
        <pc:docMk/>
      </pc:docMkLst>
      <pc:sldChg chg="modNotes">
        <pc:chgData name="" userId="" providerId="" clId="Web-{69AB962D-4764-4492-9DB2-17F65D91F5B8}" dt="2020-10-16T17:50:13.789" v="2"/>
        <pc:sldMkLst>
          <pc:docMk/>
          <pc:sldMk cId="1770339647" sldId="258"/>
        </pc:sldMkLst>
      </pc:sldChg>
    </pc:docChg>
  </pc:docChgLst>
  <pc:docChgLst>
    <pc:chgData name="Amanda Moran" userId="S::morana@kerndhs.com::1526d3d1-a6cc-4ff9-83d4-165f0ccf0918" providerId="AD" clId="Web-{71082CD4-7F71-4AE5-93FE-80ADA134859D}"/>
    <pc:docChg chg="modSld">
      <pc:chgData name="Amanda Moran" userId="S::morana@kerndhs.com::1526d3d1-a6cc-4ff9-83d4-165f0ccf0918" providerId="AD" clId="Web-{71082CD4-7F71-4AE5-93FE-80ADA134859D}" dt="2020-10-01T17:54:55.197" v="52" actId="20577"/>
      <pc:docMkLst>
        <pc:docMk/>
      </pc:docMkLst>
      <pc:sldChg chg="modSp">
        <pc:chgData name="Amanda Moran" userId="S::morana@kerndhs.com::1526d3d1-a6cc-4ff9-83d4-165f0ccf0918" providerId="AD" clId="Web-{71082CD4-7F71-4AE5-93FE-80ADA134859D}" dt="2020-10-01T17:54:55.197" v="52" actId="20577"/>
        <pc:sldMkLst>
          <pc:docMk/>
          <pc:sldMk cId="1770339647" sldId="258"/>
        </pc:sldMkLst>
        <pc:spChg chg="mod">
          <ac:chgData name="Amanda Moran" userId="S::morana@kerndhs.com::1526d3d1-a6cc-4ff9-83d4-165f0ccf0918" providerId="AD" clId="Web-{71082CD4-7F71-4AE5-93FE-80ADA134859D}" dt="2020-10-01T17:54:55.197" v="52" actId="20577"/>
          <ac:spMkLst>
            <pc:docMk/>
            <pc:sldMk cId="1770339647" sldId="258"/>
            <ac:spMk id="4" creationId="{30C7CC5C-2C2F-4AA5-850A-3F09D9DA59CC}"/>
          </ac:spMkLst>
        </pc:spChg>
      </pc:sldChg>
      <pc:sldChg chg="addSp modSp">
        <pc:chgData name="Amanda Moran" userId="S::morana@kerndhs.com::1526d3d1-a6cc-4ff9-83d4-165f0ccf0918" providerId="AD" clId="Web-{71082CD4-7F71-4AE5-93FE-80ADA134859D}" dt="2020-10-01T17:47:46.140" v="47" actId="20577"/>
        <pc:sldMkLst>
          <pc:docMk/>
          <pc:sldMk cId="2864455187" sldId="263"/>
        </pc:sldMkLst>
        <pc:spChg chg="add mod">
          <ac:chgData name="Amanda Moran" userId="S::morana@kerndhs.com::1526d3d1-a6cc-4ff9-83d4-165f0ccf0918" providerId="AD" clId="Web-{71082CD4-7F71-4AE5-93FE-80ADA134859D}" dt="2020-10-01T17:47:46.140" v="47" actId="20577"/>
          <ac:spMkLst>
            <pc:docMk/>
            <pc:sldMk cId="2864455187" sldId="263"/>
            <ac:spMk id="3" creationId="{73CF84A6-6A4D-426B-968D-E6A9A892EA7D}"/>
          </ac:spMkLst>
        </pc:spChg>
      </pc:sldChg>
    </pc:docChg>
  </pc:docChgLst>
  <pc:docChgLst>
    <pc:chgData name="Amanda Moran" userId="S::morana@kerndhs.com::1526d3d1-a6cc-4ff9-83d4-165f0ccf0918" providerId="AD" clId="Web-{9DD4811A-8487-4991-B2A8-5871ABD04A4B}"/>
    <pc:docChg chg="modSld">
      <pc:chgData name="Amanda Moran" userId="S::morana@kerndhs.com::1526d3d1-a6cc-4ff9-83d4-165f0ccf0918" providerId="AD" clId="Web-{9DD4811A-8487-4991-B2A8-5871ABD04A4B}" dt="2020-10-02T18:46:21.304" v="7" actId="20577"/>
      <pc:docMkLst>
        <pc:docMk/>
      </pc:docMkLst>
      <pc:sldChg chg="modSp">
        <pc:chgData name="Amanda Moran" userId="S::morana@kerndhs.com::1526d3d1-a6cc-4ff9-83d4-165f0ccf0918" providerId="AD" clId="Web-{9DD4811A-8487-4991-B2A8-5871ABD04A4B}" dt="2020-10-02T18:46:21.304" v="6" actId="20577"/>
        <pc:sldMkLst>
          <pc:docMk/>
          <pc:sldMk cId="1788863778" sldId="264"/>
        </pc:sldMkLst>
        <pc:spChg chg="mod">
          <ac:chgData name="Amanda Moran" userId="S::morana@kerndhs.com::1526d3d1-a6cc-4ff9-83d4-165f0ccf0918" providerId="AD" clId="Web-{9DD4811A-8487-4991-B2A8-5871ABD04A4B}" dt="2020-10-02T18:46:21.304" v="6" actId="20577"/>
          <ac:spMkLst>
            <pc:docMk/>
            <pc:sldMk cId="1788863778" sldId="264"/>
            <ac:spMk id="11" creationId="{5B103354-20BE-4329-B9D0-E34D27BFEB71}"/>
          </ac:spMkLst>
        </pc:spChg>
      </pc:sldChg>
    </pc:docChg>
  </pc:docChgLst>
  <pc:docChgLst>
    <pc:chgData name="Amanda Moran" userId="S::morana@kerndhs.com::1526d3d1-a6cc-4ff9-83d4-165f0ccf0918" providerId="AD" clId="Web-{BAD099D6-163A-454B-9B3F-A343833A95EA}"/>
    <pc:docChg chg="addSld modSld">
      <pc:chgData name="Amanda Moran" userId="S::morana@kerndhs.com::1526d3d1-a6cc-4ff9-83d4-165f0ccf0918" providerId="AD" clId="Web-{BAD099D6-163A-454B-9B3F-A343833A95EA}" dt="2020-09-29T21:15:11.871" v="447" actId="14100"/>
      <pc:docMkLst>
        <pc:docMk/>
      </pc:docMkLst>
      <pc:sldChg chg="modSp">
        <pc:chgData name="Amanda Moran" userId="S::morana@kerndhs.com::1526d3d1-a6cc-4ff9-83d4-165f0ccf0918" providerId="AD" clId="Web-{BAD099D6-163A-454B-9B3F-A343833A95EA}" dt="2020-09-29T21:06:50.297" v="207" actId="20577"/>
        <pc:sldMkLst>
          <pc:docMk/>
          <pc:sldMk cId="2811280455" sldId="259"/>
        </pc:sldMkLst>
        <pc:spChg chg="mod">
          <ac:chgData name="Amanda Moran" userId="S::morana@kerndhs.com::1526d3d1-a6cc-4ff9-83d4-165f0ccf0918" providerId="AD" clId="Web-{BAD099D6-163A-454B-9B3F-A343833A95EA}" dt="2020-09-29T21:06:50.297" v="207" actId="20577"/>
          <ac:spMkLst>
            <pc:docMk/>
            <pc:sldMk cId="2811280455" sldId="259"/>
            <ac:spMk id="4" creationId="{3F3013A6-08D9-41BB-95F7-CC606713D3BF}"/>
          </ac:spMkLst>
        </pc:spChg>
        <pc:spChg chg="mod">
          <ac:chgData name="Amanda Moran" userId="S::morana@kerndhs.com::1526d3d1-a6cc-4ff9-83d4-165f0ccf0918" providerId="AD" clId="Web-{BAD099D6-163A-454B-9B3F-A343833A95EA}" dt="2020-09-29T21:05:32.524" v="26" actId="20577"/>
          <ac:spMkLst>
            <pc:docMk/>
            <pc:sldMk cId="2811280455" sldId="259"/>
            <ac:spMk id="5" creationId="{8C81F229-7935-462F-8DAB-5D4B6DA8C5F6}"/>
          </ac:spMkLst>
        </pc:spChg>
      </pc:sldChg>
      <pc:sldChg chg="addSp delSp modSp">
        <pc:chgData name="Amanda Moran" userId="S::morana@kerndhs.com::1526d3d1-a6cc-4ff9-83d4-165f0ccf0918" providerId="AD" clId="Web-{BAD099D6-163A-454B-9B3F-A343833A95EA}" dt="2020-09-29T21:09:35.873" v="247" actId="1076"/>
        <pc:sldMkLst>
          <pc:docMk/>
          <pc:sldMk cId="3878713972" sldId="260"/>
        </pc:sldMkLst>
        <pc:spChg chg="mod">
          <ac:chgData name="Amanda Moran" userId="S::morana@kerndhs.com::1526d3d1-a6cc-4ff9-83d4-165f0ccf0918" providerId="AD" clId="Web-{BAD099D6-163A-454B-9B3F-A343833A95EA}" dt="2020-09-29T21:09:28.888" v="246" actId="1076"/>
          <ac:spMkLst>
            <pc:docMk/>
            <pc:sldMk cId="3878713972" sldId="260"/>
            <ac:spMk id="2" creationId="{E0D2BFF0-C141-4424-92A3-02DD865BF7F1}"/>
          </ac:spMkLst>
        </pc:spChg>
        <pc:spChg chg="add mod">
          <ac:chgData name="Amanda Moran" userId="S::morana@kerndhs.com::1526d3d1-a6cc-4ff9-83d4-165f0ccf0918" providerId="AD" clId="Web-{BAD099D6-163A-454B-9B3F-A343833A95EA}" dt="2020-09-29T21:09:16.419" v="240" actId="1076"/>
          <ac:spMkLst>
            <pc:docMk/>
            <pc:sldMk cId="3878713972" sldId="260"/>
            <ac:spMk id="6" creationId="{257A4DA1-C03F-4B7C-AB4F-57DEB8E09FB4}"/>
          </ac:spMkLst>
        </pc:spChg>
        <pc:picChg chg="add del mod">
          <ac:chgData name="Amanda Moran" userId="S::morana@kerndhs.com::1526d3d1-a6cc-4ff9-83d4-165f0ccf0918" providerId="AD" clId="Web-{BAD099D6-163A-454B-9B3F-A343833A95EA}" dt="2020-09-29T21:09:11.606" v="239"/>
          <ac:picMkLst>
            <pc:docMk/>
            <pc:sldMk cId="3878713972" sldId="260"/>
            <ac:picMk id="3" creationId="{FD3AEF13-244A-43DD-A14C-551C02352BDD}"/>
          </ac:picMkLst>
        </pc:picChg>
        <pc:picChg chg="mod">
          <ac:chgData name="Amanda Moran" userId="S::morana@kerndhs.com::1526d3d1-a6cc-4ff9-83d4-165f0ccf0918" providerId="AD" clId="Web-{BAD099D6-163A-454B-9B3F-A343833A95EA}" dt="2020-09-29T21:09:35.873" v="247" actId="1076"/>
          <ac:picMkLst>
            <pc:docMk/>
            <pc:sldMk cId="3878713972" sldId="260"/>
            <ac:picMk id="4" creationId="{F8721690-F91C-4047-BF69-5E73C3CDBD07}"/>
          </ac:picMkLst>
        </pc:picChg>
      </pc:sldChg>
      <pc:sldChg chg="addSp delSp modSp new">
        <pc:chgData name="Amanda Moran" userId="S::morana@kerndhs.com::1526d3d1-a6cc-4ff9-83d4-165f0ccf0918" providerId="AD" clId="Web-{BAD099D6-163A-454B-9B3F-A343833A95EA}" dt="2020-09-29T21:15:11.871" v="447" actId="14100"/>
        <pc:sldMkLst>
          <pc:docMk/>
          <pc:sldMk cId="3765173266" sldId="261"/>
        </pc:sldMkLst>
        <pc:spChg chg="del">
          <ac:chgData name="Amanda Moran" userId="S::morana@kerndhs.com::1526d3d1-a6cc-4ff9-83d4-165f0ccf0918" providerId="AD" clId="Web-{BAD099D6-163A-454B-9B3F-A343833A95EA}" dt="2020-09-29T21:09:52.265" v="251"/>
          <ac:spMkLst>
            <pc:docMk/>
            <pc:sldMk cId="3765173266" sldId="261"/>
            <ac:spMk id="2" creationId="{FC527199-A001-4C6D-9AC4-5F20F91296E5}"/>
          </ac:spMkLst>
        </pc:spChg>
        <pc:spChg chg="del">
          <ac:chgData name="Amanda Moran" userId="S::morana@kerndhs.com::1526d3d1-a6cc-4ff9-83d4-165f0ccf0918" providerId="AD" clId="Web-{BAD099D6-163A-454B-9B3F-A343833A95EA}" dt="2020-09-29T21:07:24.800" v="210"/>
          <ac:spMkLst>
            <pc:docMk/>
            <pc:sldMk cId="3765173266" sldId="261"/>
            <ac:spMk id="3" creationId="{614738AF-38FD-4B4B-9D39-FBA2E689E63E}"/>
          </ac:spMkLst>
        </pc:spChg>
        <pc:spChg chg="add del mod">
          <ac:chgData name="Amanda Moran" userId="S::morana@kerndhs.com::1526d3d1-a6cc-4ff9-83d4-165f0ccf0918" providerId="AD" clId="Web-{BAD099D6-163A-454B-9B3F-A343833A95EA}" dt="2020-09-29T21:09:50.172" v="250"/>
          <ac:spMkLst>
            <pc:docMk/>
            <pc:sldMk cId="3765173266" sldId="261"/>
            <ac:spMk id="8" creationId="{1251B214-9B7A-43C3-A5E7-8CC34E6C0FEA}"/>
          </ac:spMkLst>
        </pc:spChg>
        <pc:spChg chg="add mod">
          <ac:chgData name="Amanda Moran" userId="S::morana@kerndhs.com::1526d3d1-a6cc-4ff9-83d4-165f0ccf0918" providerId="AD" clId="Web-{BAD099D6-163A-454B-9B3F-A343833A95EA}" dt="2020-09-29T21:15:11.871" v="447" actId="14100"/>
          <ac:spMkLst>
            <pc:docMk/>
            <pc:sldMk cId="3765173266" sldId="261"/>
            <ac:spMk id="11" creationId="{4FE1A2F5-19C3-4179-AFC7-BFA80A0893B7}"/>
          </ac:spMkLst>
        </pc:spChg>
        <pc:picChg chg="add del mod ord">
          <ac:chgData name="Amanda Moran" userId="S::morana@kerndhs.com::1526d3d1-a6cc-4ff9-83d4-165f0ccf0918" providerId="AD" clId="Web-{BAD099D6-163A-454B-9B3F-A343833A95EA}" dt="2020-09-29T21:08:36.931" v="236"/>
          <ac:picMkLst>
            <pc:docMk/>
            <pc:sldMk cId="3765173266" sldId="261"/>
            <ac:picMk id="4" creationId="{ED3574D3-FD75-458A-A120-EC1FD33EF283}"/>
          </ac:picMkLst>
        </pc:picChg>
        <pc:picChg chg="add mod">
          <ac:chgData name="Amanda Moran" userId="S::morana@kerndhs.com::1526d3d1-a6cc-4ff9-83d4-165f0ccf0918" providerId="AD" clId="Web-{BAD099D6-163A-454B-9B3F-A343833A95EA}" dt="2020-09-29T21:14:03.053" v="406" actId="1076"/>
          <ac:picMkLst>
            <pc:docMk/>
            <pc:sldMk cId="3765173266" sldId="261"/>
            <ac:picMk id="6" creationId="{3AE82D38-AE8D-4AC1-9FC8-1DD60A1338C7}"/>
          </ac:picMkLst>
        </pc:picChg>
        <pc:picChg chg="add mod">
          <ac:chgData name="Amanda Moran" userId="S::morana@kerndhs.com::1526d3d1-a6cc-4ff9-83d4-165f0ccf0918" providerId="AD" clId="Web-{BAD099D6-163A-454B-9B3F-A343833A95EA}" dt="2020-09-29T21:14:08.397" v="409" actId="1076"/>
          <ac:picMkLst>
            <pc:docMk/>
            <pc:sldMk cId="3765173266" sldId="261"/>
            <ac:picMk id="10" creationId="{7FE2BEA3-1FEE-4532-B494-CC47A7A2E49F}"/>
          </ac:picMkLst>
        </pc:picChg>
      </pc:sldChg>
      <pc:sldChg chg="new">
        <pc:chgData name="Amanda Moran" userId="S::morana@kerndhs.com::1526d3d1-a6cc-4ff9-83d4-165f0ccf0918" providerId="AD" clId="Web-{BAD099D6-163A-454B-9B3F-A343833A95EA}" dt="2020-09-29T21:10:37.848" v="254"/>
        <pc:sldMkLst>
          <pc:docMk/>
          <pc:sldMk cId="3376430890" sldId="262"/>
        </pc:sldMkLst>
      </pc:sldChg>
    </pc:docChg>
  </pc:docChgLst>
  <pc:docChgLst>
    <pc:chgData clId="Web-{5518CD3C-08B3-4E1F-8CB1-17DE7ADA9F08}"/>
    <pc:docChg chg="modSld">
      <pc:chgData name="" userId="" providerId="" clId="Web-{5518CD3C-08B3-4E1F-8CB1-17DE7ADA9F08}" dt="2021-01-08T22:31:26.621" v="61"/>
      <pc:docMkLst>
        <pc:docMk/>
      </pc:docMkLst>
      <pc:sldChg chg="modNotes">
        <pc:chgData name="" userId="" providerId="" clId="Web-{5518CD3C-08B3-4E1F-8CB1-17DE7ADA9F08}" dt="2021-01-08T22:31:26.621" v="61"/>
        <pc:sldMkLst>
          <pc:docMk/>
          <pc:sldMk cId="3376430890" sldId="262"/>
        </pc:sldMkLst>
      </pc:sldChg>
    </pc:docChg>
  </pc:docChgLst>
  <pc:docChgLst>
    <pc:chgData name="Amanda Moran" userId="S::morana@kerndhs.com::1526d3d1-a6cc-4ff9-83d4-165f0ccf0918" providerId="AD" clId="Web-{1B0270E1-4E0E-473C-B929-237671FFCEAC}"/>
    <pc:docChg chg="modSld">
      <pc:chgData name="Amanda Moran" userId="S::morana@kerndhs.com::1526d3d1-a6cc-4ff9-83d4-165f0ccf0918" providerId="AD" clId="Web-{1B0270E1-4E0E-473C-B929-237671FFCEAC}" dt="2020-09-29T16:37:07.430" v="66" actId="1076"/>
      <pc:docMkLst>
        <pc:docMk/>
      </pc:docMkLst>
      <pc:sldChg chg="modSp">
        <pc:chgData name="Amanda Moran" userId="S::morana@kerndhs.com::1526d3d1-a6cc-4ff9-83d4-165f0ccf0918" providerId="AD" clId="Web-{1B0270E1-4E0E-473C-B929-237671FFCEAC}" dt="2020-09-29T16:34:16.451" v="0" actId="1076"/>
        <pc:sldMkLst>
          <pc:docMk/>
          <pc:sldMk cId="109857222" sldId="256"/>
        </pc:sldMkLst>
        <pc:spChg chg="mod">
          <ac:chgData name="Amanda Moran" userId="S::morana@kerndhs.com::1526d3d1-a6cc-4ff9-83d4-165f0ccf0918" providerId="AD" clId="Web-{1B0270E1-4E0E-473C-B929-237671FFCEAC}" dt="2020-09-29T16:34:16.451" v="0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manda Moran" userId="S::morana@kerndhs.com::1526d3d1-a6cc-4ff9-83d4-165f0ccf0918" providerId="AD" clId="Web-{1B0270E1-4E0E-473C-B929-237671FFCEAC}" dt="2020-09-29T16:37:07.430" v="66" actId="1076"/>
        <pc:sldMkLst>
          <pc:docMk/>
          <pc:sldMk cId="2811280455" sldId="259"/>
        </pc:sldMkLst>
        <pc:spChg chg="mod">
          <ac:chgData name="Amanda Moran" userId="S::morana@kerndhs.com::1526d3d1-a6cc-4ff9-83d4-165f0ccf0918" providerId="AD" clId="Web-{1B0270E1-4E0E-473C-B929-237671FFCEAC}" dt="2020-09-29T16:36:56.585" v="63" actId="20577"/>
          <ac:spMkLst>
            <pc:docMk/>
            <pc:sldMk cId="2811280455" sldId="259"/>
            <ac:spMk id="4" creationId="{3F3013A6-08D9-41BB-95F7-CC606713D3BF}"/>
          </ac:spMkLst>
        </pc:spChg>
        <pc:spChg chg="mod">
          <ac:chgData name="Amanda Moran" userId="S::morana@kerndhs.com::1526d3d1-a6cc-4ff9-83d4-165f0ccf0918" providerId="AD" clId="Web-{1B0270E1-4E0E-473C-B929-237671FFCEAC}" dt="2020-09-29T16:37:07.430" v="66" actId="1076"/>
          <ac:spMkLst>
            <pc:docMk/>
            <pc:sldMk cId="2811280455" sldId="259"/>
            <ac:spMk id="5" creationId="{8C81F229-7935-462F-8DAB-5D4B6DA8C5F6}"/>
          </ac:spMkLst>
        </pc:spChg>
      </pc:sldChg>
    </pc:docChg>
  </pc:docChgLst>
  <pc:docChgLst>
    <pc:chgData clId="Web-{BF4797D0-5959-43BD-95BD-E85AE33D267C}"/>
    <pc:docChg chg="modSld">
      <pc:chgData name="" userId="" providerId="" clId="Web-{BF4797D0-5959-43BD-95BD-E85AE33D267C}" dt="2021-01-25T22:33:42.636" v="0" actId="20577"/>
      <pc:docMkLst>
        <pc:docMk/>
      </pc:docMkLst>
      <pc:sldChg chg="modSp">
        <pc:chgData name="" userId="" providerId="" clId="Web-{BF4797D0-5959-43BD-95BD-E85AE33D267C}" dt="2021-01-25T22:33:42.636" v="0" actId="20577"/>
        <pc:sldMkLst>
          <pc:docMk/>
          <pc:sldMk cId="3765173266" sldId="261"/>
        </pc:sldMkLst>
        <pc:spChg chg="mod">
          <ac:chgData name="" userId="" providerId="" clId="Web-{BF4797D0-5959-43BD-95BD-E85AE33D267C}" dt="2021-01-25T22:33:42.636" v="0" actId="20577"/>
          <ac:spMkLst>
            <pc:docMk/>
            <pc:sldMk cId="3765173266" sldId="261"/>
            <ac:spMk id="11" creationId="{4FE1A2F5-19C3-4179-AFC7-BFA80A0893B7}"/>
          </ac:spMkLst>
        </pc:spChg>
      </pc:sldChg>
    </pc:docChg>
  </pc:docChgLst>
  <pc:docChgLst>
    <pc:chgData name="Amanda Moran" userId="S::morana@kerndhs.com::1526d3d1-a6cc-4ff9-83d4-165f0ccf0918" providerId="AD" clId="Web-{48CE80B8-D4D2-48E1-9332-3CD45331399F}"/>
    <pc:docChg chg="addSld delSld modSld">
      <pc:chgData name="Amanda Moran" userId="S::morana@kerndhs.com::1526d3d1-a6cc-4ff9-83d4-165f0ccf0918" providerId="AD" clId="Web-{48CE80B8-D4D2-48E1-9332-3CD45331399F}" dt="2020-10-01T19:21:44.322" v="390" actId="14100"/>
      <pc:docMkLst>
        <pc:docMk/>
      </pc:docMkLst>
      <pc:sldChg chg="addSp delSp modSp del mod setBg setClrOvrMap">
        <pc:chgData name="Amanda Moran" userId="S::morana@kerndhs.com::1526d3d1-a6cc-4ff9-83d4-165f0ccf0918" providerId="AD" clId="Web-{48CE80B8-D4D2-48E1-9332-3CD45331399F}" dt="2020-10-01T19:15:46.884" v="351"/>
        <pc:sldMkLst>
          <pc:docMk/>
          <pc:sldMk cId="109857222" sldId="256"/>
        </pc:sldMkLst>
        <pc:spChg chg="add del mod">
          <ac:chgData name="Amanda Moran" userId="S::morana@kerndhs.com::1526d3d1-a6cc-4ff9-83d4-165f0ccf0918" providerId="AD" clId="Web-{48CE80B8-D4D2-48E1-9332-3CD45331399F}" dt="2020-10-01T19:15:24.336" v="350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manda Moran" userId="S::morana@kerndhs.com::1526d3d1-a6cc-4ff9-83d4-165f0ccf0918" providerId="AD" clId="Web-{48CE80B8-D4D2-48E1-9332-3CD45331399F}" dt="2020-10-01T19:15:10.007" v="346"/>
          <ac:spMkLst>
            <pc:docMk/>
            <pc:sldMk cId="109857222" sldId="256"/>
            <ac:spMk id="5" creationId="{4F31C9DA-F5F4-49F2-A77E-E25384153F2D}"/>
          </ac:spMkLst>
        </pc:spChg>
        <pc:spChg chg="add del mod">
          <ac:chgData name="Amanda Moran" userId="S::morana@kerndhs.com::1526d3d1-a6cc-4ff9-83d4-165f0ccf0918" providerId="AD" clId="Web-{48CE80B8-D4D2-48E1-9332-3CD45331399F}" dt="2020-10-01T19:04:34.252" v="88"/>
          <ac:spMkLst>
            <pc:docMk/>
            <pc:sldMk cId="109857222" sldId="256"/>
            <ac:spMk id="6" creationId="{CD354B7D-C5F0-40FA-B0C0-BD65CBFB2EEA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10.931" v="292"/>
          <ac:spMkLst>
            <pc:docMk/>
            <pc:sldMk cId="109857222" sldId="256"/>
            <ac:spMk id="15" creationId="{C1DD1A8A-57D5-4A81-AD04-532B043C5611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10.931" v="292"/>
          <ac:spMkLst>
            <pc:docMk/>
            <pc:sldMk cId="109857222" sldId="256"/>
            <ac:spMk id="17" creationId="{007891EC-4501-44ED-A8C8-B11B6DB767AB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10.915" v="291"/>
          <ac:spMkLst>
            <pc:docMk/>
            <pc:sldMk cId="109857222" sldId="256"/>
            <ac:spMk id="19" creationId="{D4906370-1564-49FA-A802-58546B3922DC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10.915" v="291"/>
          <ac:spMkLst>
            <pc:docMk/>
            <pc:sldMk cId="109857222" sldId="256"/>
            <ac:spMk id="20" creationId="{EF640709-BDFD-453B-B75D-6212E7A870BA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10.915" v="291"/>
          <ac:spMkLst>
            <pc:docMk/>
            <pc:sldMk cId="109857222" sldId="256"/>
            <ac:spMk id="21" creationId="{B4019478-3FDC-438C-8848-1D7DA864AFC4}"/>
          </ac:spMkLst>
        </pc:spChg>
        <pc:spChg chg="add del">
          <ac:chgData name="Amanda Moran" userId="S::morana@kerndhs.com::1526d3d1-a6cc-4ff9-83d4-165f0ccf0918" providerId="AD" clId="Web-{48CE80B8-D4D2-48E1-9332-3CD45331399F}" dt="2020-10-01T19:11:56.898" v="289"/>
          <ac:spMkLst>
            <pc:docMk/>
            <pc:sldMk cId="109857222" sldId="256"/>
            <ac:spMk id="22" creationId="{0AB225BA-7412-4605-8E8D-5AED2BF56A11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10.915" v="291"/>
          <ac:spMkLst>
            <pc:docMk/>
            <pc:sldMk cId="109857222" sldId="256"/>
            <ac:spMk id="23" creationId="{FE406479-1D57-4209-B128-3C81746247C6}"/>
          </ac:spMkLst>
        </pc:spChg>
        <pc:spChg chg="add del">
          <ac:chgData name="Amanda Moran" userId="S::morana@kerndhs.com::1526d3d1-a6cc-4ff9-83d4-165f0ccf0918" providerId="AD" clId="Web-{48CE80B8-D4D2-48E1-9332-3CD45331399F}" dt="2020-10-01T19:11:56.898" v="289"/>
          <ac:spMkLst>
            <pc:docMk/>
            <pc:sldMk cId="109857222" sldId="256"/>
            <ac:spMk id="24" creationId="{604BB9CD-970D-4FE5-B4E3-D651735BF4FE}"/>
          </ac:spMkLst>
        </pc:spChg>
        <pc:spChg chg="add del">
          <ac:chgData name="Amanda Moran" userId="S::morana@kerndhs.com::1526d3d1-a6cc-4ff9-83d4-165f0ccf0918" providerId="AD" clId="Web-{48CE80B8-D4D2-48E1-9332-3CD45331399F}" dt="2020-10-01T19:15:10.007" v="346"/>
          <ac:spMkLst>
            <pc:docMk/>
            <pc:sldMk cId="109857222" sldId="256"/>
            <ac:spMk id="25" creationId="{C1DD1A8A-57D5-4A81-AD04-532B043C5611}"/>
          </ac:spMkLst>
        </pc:spChg>
        <pc:spChg chg="add del">
          <ac:chgData name="Amanda Moran" userId="S::morana@kerndhs.com::1526d3d1-a6cc-4ff9-83d4-165f0ccf0918" providerId="AD" clId="Web-{48CE80B8-D4D2-48E1-9332-3CD45331399F}" dt="2020-10-01T19:11:56.898" v="289"/>
          <ac:spMkLst>
            <pc:docMk/>
            <pc:sldMk cId="109857222" sldId="256"/>
            <ac:spMk id="26" creationId="{5E0D6276-8D53-4DDA-A15A-90E0831F6D61}"/>
          </ac:spMkLst>
        </pc:spChg>
        <pc:spChg chg="add del">
          <ac:chgData name="Amanda Moran" userId="S::morana@kerndhs.com::1526d3d1-a6cc-4ff9-83d4-165f0ccf0918" providerId="AD" clId="Web-{48CE80B8-D4D2-48E1-9332-3CD45331399F}" dt="2020-10-01T19:15:10.007" v="346"/>
          <ac:spMkLst>
            <pc:docMk/>
            <pc:sldMk cId="109857222" sldId="256"/>
            <ac:spMk id="27" creationId="{007891EC-4501-44ED-A8C8-B11B6DB767AB}"/>
          </ac:spMkLst>
        </pc:spChg>
        <pc:spChg chg="add del">
          <ac:chgData name="Amanda Moran" userId="S::morana@kerndhs.com::1526d3d1-a6cc-4ff9-83d4-165f0ccf0918" providerId="AD" clId="Web-{48CE80B8-D4D2-48E1-9332-3CD45331399F}" dt="2020-10-01T19:11:56.898" v="289"/>
          <ac:spMkLst>
            <pc:docMk/>
            <pc:sldMk cId="109857222" sldId="256"/>
            <ac:spMk id="28" creationId="{00C150C7-96FB-4EB9-BDF9-212535A6089F}"/>
          </ac:spMkLst>
        </pc:spChg>
        <pc:spChg chg="add del">
          <ac:chgData name="Amanda Moran" userId="S::morana@kerndhs.com::1526d3d1-a6cc-4ff9-83d4-165f0ccf0918" providerId="AD" clId="Web-{48CE80B8-D4D2-48E1-9332-3CD45331399F}" dt="2020-10-01T19:15:09.991" v="345"/>
          <ac:spMkLst>
            <pc:docMk/>
            <pc:sldMk cId="109857222" sldId="256"/>
            <ac:spMk id="29" creationId="{E91DC736-0EF8-4F87-9146-EBF1D2EE4D3D}"/>
          </ac:spMkLst>
        </pc:spChg>
        <pc:spChg chg="add del">
          <ac:chgData name="Amanda Moran" userId="S::morana@kerndhs.com::1526d3d1-a6cc-4ff9-83d4-165f0ccf0918" providerId="AD" clId="Web-{48CE80B8-D4D2-48E1-9332-3CD45331399F}" dt="2020-10-01T19:15:09.991" v="345"/>
          <ac:spMkLst>
            <pc:docMk/>
            <pc:sldMk cId="109857222" sldId="256"/>
            <ac:spMk id="30" creationId="{097CD68E-23E3-4007-8847-CD0944C4F7BE}"/>
          </ac:spMkLst>
        </pc:spChg>
        <pc:spChg chg="add">
          <ac:chgData name="Amanda Moran" userId="S::morana@kerndhs.com::1526d3d1-a6cc-4ff9-83d4-165f0ccf0918" providerId="AD" clId="Web-{48CE80B8-D4D2-48E1-9332-3CD45331399F}" dt="2020-10-01T19:15:10.007" v="346"/>
          <ac:spMkLst>
            <pc:docMk/>
            <pc:sldMk cId="109857222" sldId="256"/>
            <ac:spMk id="31" creationId="{71B2258F-86CA-4D4D-8270-BC05FCDEBFB3}"/>
          </ac:spMkLst>
        </pc:spChg>
        <pc:spChg chg="add del">
          <ac:chgData name="Amanda Moran" userId="S::morana@kerndhs.com::1526d3d1-a6cc-4ff9-83d4-165f0ccf0918" providerId="AD" clId="Web-{48CE80B8-D4D2-48E1-9332-3CD45331399F}" dt="2020-10-01T19:14:56.771" v="343"/>
          <ac:spMkLst>
            <pc:docMk/>
            <pc:sldMk cId="109857222" sldId="256"/>
            <ac:spMk id="32" creationId="{C1DD1A8A-57D5-4A81-AD04-532B043C5611}"/>
          </ac:spMkLst>
        </pc:spChg>
        <pc:spChg chg="add del">
          <ac:chgData name="Amanda Moran" userId="S::morana@kerndhs.com::1526d3d1-a6cc-4ff9-83d4-165f0ccf0918" providerId="AD" clId="Web-{48CE80B8-D4D2-48E1-9332-3CD45331399F}" dt="2020-10-01T19:14:56.771" v="343"/>
          <ac:spMkLst>
            <pc:docMk/>
            <pc:sldMk cId="109857222" sldId="256"/>
            <ac:spMk id="34" creationId="{007891EC-4501-44ED-A8C8-B11B6DB767AB}"/>
          </ac:spMkLst>
        </pc:spChg>
        <pc:spChg chg="add del">
          <ac:chgData name="Amanda Moran" userId="S::morana@kerndhs.com::1526d3d1-a6cc-4ff9-83d4-165f0ccf0918" providerId="AD" clId="Web-{48CE80B8-D4D2-48E1-9332-3CD45331399F}" dt="2020-10-01T19:15:09.991" v="345"/>
          <ac:spMkLst>
            <pc:docMk/>
            <pc:sldMk cId="109857222" sldId="256"/>
            <ac:spMk id="36" creationId="{AF2F604E-43BE-4DC3-B983-E071523364F8}"/>
          </ac:spMkLst>
        </pc:spChg>
        <pc:spChg chg="add del">
          <ac:chgData name="Amanda Moran" userId="S::morana@kerndhs.com::1526d3d1-a6cc-4ff9-83d4-165f0ccf0918" providerId="AD" clId="Web-{48CE80B8-D4D2-48E1-9332-3CD45331399F}" dt="2020-10-01T19:15:09.991" v="345"/>
          <ac:spMkLst>
            <pc:docMk/>
            <pc:sldMk cId="109857222" sldId="256"/>
            <ac:spMk id="38" creationId="{08C9B587-E65E-4B52-B37C-ABEBB6E87928}"/>
          </ac:spMkLst>
        </pc:spChg>
        <pc:picChg chg="mod">
          <ac:chgData name="Amanda Moran" userId="S::morana@kerndhs.com::1526d3d1-a6cc-4ff9-83d4-165f0ccf0918" providerId="AD" clId="Web-{48CE80B8-D4D2-48E1-9332-3CD45331399F}" dt="2020-10-01T19:15:10.007" v="346"/>
          <ac:picMkLst>
            <pc:docMk/>
            <pc:sldMk cId="109857222" sldId="256"/>
            <ac:picMk id="4" creationId="{D28E8309-7699-4832-881A-79D7AAD40AD4}"/>
          </ac:picMkLst>
        </pc:picChg>
      </pc:sldChg>
      <pc:sldChg chg="addSp delSp modSp new mod setBg">
        <pc:chgData name="Amanda Moran" userId="S::morana@kerndhs.com::1526d3d1-a6cc-4ff9-83d4-165f0ccf0918" providerId="AD" clId="Web-{48CE80B8-D4D2-48E1-9332-3CD45331399F}" dt="2020-10-01T19:21:44.322" v="390" actId="14100"/>
        <pc:sldMkLst>
          <pc:docMk/>
          <pc:sldMk cId="1788863778" sldId="264"/>
        </pc:sldMkLst>
        <pc:spChg chg="del mod">
          <ac:chgData name="Amanda Moran" userId="S::morana@kerndhs.com::1526d3d1-a6cc-4ff9-83d4-165f0ccf0918" providerId="AD" clId="Web-{48CE80B8-D4D2-48E1-9332-3CD45331399F}" dt="2020-10-01T19:07:26.312" v="132"/>
          <ac:spMkLst>
            <pc:docMk/>
            <pc:sldMk cId="1788863778" sldId="264"/>
            <ac:spMk id="2" creationId="{82E15FF3-F58E-4D77-9270-E134EFF146D4}"/>
          </ac:spMkLst>
        </pc:spChg>
        <pc:spChg chg="del">
          <ac:chgData name="Amanda Moran" userId="S::morana@kerndhs.com::1526d3d1-a6cc-4ff9-83d4-165f0ccf0918" providerId="AD" clId="Web-{48CE80B8-D4D2-48E1-9332-3CD45331399F}" dt="2020-10-01T19:07:10.295" v="118"/>
          <ac:spMkLst>
            <pc:docMk/>
            <pc:sldMk cId="1788863778" sldId="264"/>
            <ac:spMk id="3" creationId="{741FE3F8-0662-4DB8-8705-C30A396BD965}"/>
          </ac:spMkLst>
        </pc:spChg>
        <pc:spChg chg="add mod">
          <ac:chgData name="Amanda Moran" userId="S::morana@kerndhs.com::1526d3d1-a6cc-4ff9-83d4-165f0ccf0918" providerId="AD" clId="Web-{48CE80B8-D4D2-48E1-9332-3CD45331399F}" dt="2020-10-01T19:12:40.339" v="299"/>
          <ac:spMkLst>
            <pc:docMk/>
            <pc:sldMk cId="1788863778" sldId="264"/>
            <ac:spMk id="5" creationId="{1A0468F8-1726-4D51-B67B-A2D9B868D983}"/>
          </ac:spMkLst>
        </pc:spChg>
        <pc:spChg chg="add del mod ord">
          <ac:chgData name="Amanda Moran" userId="S::morana@kerndhs.com::1526d3d1-a6cc-4ff9-83d4-165f0ccf0918" providerId="AD" clId="Web-{48CE80B8-D4D2-48E1-9332-3CD45331399F}" dt="2020-10-01T19:12:30.791" v="295"/>
          <ac:spMkLst>
            <pc:docMk/>
            <pc:sldMk cId="1788863778" sldId="264"/>
            <ac:spMk id="7" creationId="{49B36FCD-30A2-4696-BD49-6EFFEDA1C7FC}"/>
          </ac:spMkLst>
        </pc:spChg>
        <pc:spChg chg="add del mod">
          <ac:chgData name="Amanda Moran" userId="S::morana@kerndhs.com::1526d3d1-a6cc-4ff9-83d4-165f0ccf0918" providerId="AD" clId="Web-{48CE80B8-D4D2-48E1-9332-3CD45331399F}" dt="2020-10-01T19:09:26.931" v="241"/>
          <ac:spMkLst>
            <pc:docMk/>
            <pc:sldMk cId="1788863778" sldId="264"/>
            <ac:spMk id="8" creationId="{109930B8-A07E-4DF8-8C69-2776A5A0D078}"/>
          </ac:spMkLst>
        </pc:spChg>
        <pc:spChg chg="add del mod">
          <ac:chgData name="Amanda Moran" userId="S::morana@kerndhs.com::1526d3d1-a6cc-4ff9-83d4-165f0ccf0918" providerId="AD" clId="Web-{48CE80B8-D4D2-48E1-9332-3CD45331399F}" dt="2020-10-01T19:12:32.995" v="298"/>
          <ac:spMkLst>
            <pc:docMk/>
            <pc:sldMk cId="1788863778" sldId="264"/>
            <ac:spMk id="9" creationId="{49CDD341-00F7-44A1-B8BC-9125519539E3}"/>
          </ac:spMkLst>
        </pc:spChg>
        <pc:spChg chg="add del">
          <ac:chgData name="Amanda Moran" userId="S::morana@kerndhs.com::1526d3d1-a6cc-4ff9-83d4-165f0ccf0918" providerId="AD" clId="Web-{48CE80B8-D4D2-48E1-9332-3CD45331399F}" dt="2020-10-01T19:09:11.258" v="232"/>
          <ac:spMkLst>
            <pc:docMk/>
            <pc:sldMk cId="1788863778" sldId="264"/>
            <ac:spMk id="10" creationId="{42A4FC2C-047E-45A5-965D-8E1E3BF09BC6}"/>
          </ac:spMkLst>
        </pc:spChg>
        <pc:spChg chg="add mod">
          <ac:chgData name="Amanda Moran" userId="S::morana@kerndhs.com::1526d3d1-a6cc-4ff9-83d4-165f0ccf0918" providerId="AD" clId="Web-{48CE80B8-D4D2-48E1-9332-3CD45331399F}" dt="2020-10-01T19:21:44.322" v="390" actId="14100"/>
          <ac:spMkLst>
            <pc:docMk/>
            <pc:sldMk cId="1788863778" sldId="264"/>
            <ac:spMk id="11" creationId="{5B103354-20BE-4329-B9D0-E34D27BFEB71}"/>
          </ac:spMkLst>
        </pc:spChg>
        <pc:spChg chg="add del">
          <ac:chgData name="Amanda Moran" userId="S::morana@kerndhs.com::1526d3d1-a6cc-4ff9-83d4-165f0ccf0918" providerId="AD" clId="Web-{48CE80B8-D4D2-48E1-9332-3CD45331399F}" dt="2020-10-01T19:09:40.229" v="243"/>
          <ac:spMkLst>
            <pc:docMk/>
            <pc:sldMk cId="1788863778" sldId="264"/>
            <ac:spMk id="15" creationId="{201CC55D-ED54-4C5C-95E6-10947BD1103B}"/>
          </ac:spMkLst>
        </pc:spChg>
        <pc:spChg chg="add del">
          <ac:chgData name="Amanda Moran" userId="S::morana@kerndhs.com::1526d3d1-a6cc-4ff9-83d4-165f0ccf0918" providerId="AD" clId="Web-{48CE80B8-D4D2-48E1-9332-3CD45331399F}" dt="2020-10-01T19:09:40.229" v="243"/>
          <ac:spMkLst>
            <pc:docMk/>
            <pc:sldMk cId="1788863778" sldId="264"/>
            <ac:spMk id="21" creationId="{3873B707-463F-40B0-8227-E8CC6C67EB25}"/>
          </ac:spMkLst>
        </pc:spChg>
        <pc:spChg chg="add del">
          <ac:chgData name="Amanda Moran" userId="S::morana@kerndhs.com::1526d3d1-a6cc-4ff9-83d4-165f0ccf0918" providerId="AD" clId="Web-{48CE80B8-D4D2-48E1-9332-3CD45331399F}" dt="2020-10-01T19:09:40.229" v="243"/>
          <ac:spMkLst>
            <pc:docMk/>
            <pc:sldMk cId="1788863778" sldId="264"/>
            <ac:spMk id="23" creationId="{C13237C8-E62C-4F0D-A318-BD6FB6C2D138}"/>
          </ac:spMkLst>
        </pc:spChg>
        <pc:spChg chg="add del">
          <ac:chgData name="Amanda Moran" userId="S::morana@kerndhs.com::1526d3d1-a6cc-4ff9-83d4-165f0ccf0918" providerId="AD" clId="Web-{48CE80B8-D4D2-48E1-9332-3CD45331399F}" dt="2020-10-01T19:09:40.229" v="243"/>
          <ac:spMkLst>
            <pc:docMk/>
            <pc:sldMk cId="1788863778" sldId="264"/>
            <ac:spMk id="25" creationId="{19C9EAEA-39D0-4B0E-A0EB-51E7B26740B1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40.339" v="299"/>
          <ac:spMkLst>
            <pc:docMk/>
            <pc:sldMk cId="1788863778" sldId="264"/>
            <ac:spMk id="30" creationId="{1ECAB1E8-8195-4748-BE71-FF806D86892E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40.339" v="299"/>
          <ac:spMkLst>
            <pc:docMk/>
            <pc:sldMk cId="1788863778" sldId="264"/>
            <ac:spMk id="32" creationId="{57F6BDD4-E066-4008-8011-6CC31AEB4556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40.339" v="299"/>
          <ac:spMkLst>
            <pc:docMk/>
            <pc:sldMk cId="1788863778" sldId="264"/>
            <ac:spMk id="34" creationId="{2711A8FB-68FC-45FC-B01E-38F809E2D439}"/>
          </ac:spMkLst>
        </pc:spChg>
        <pc:spChg chg="add del">
          <ac:chgData name="Amanda Moran" userId="S::morana@kerndhs.com::1526d3d1-a6cc-4ff9-83d4-165f0ccf0918" providerId="AD" clId="Web-{48CE80B8-D4D2-48E1-9332-3CD45331399F}" dt="2020-10-01T19:12:40.339" v="299"/>
          <ac:spMkLst>
            <pc:docMk/>
            <pc:sldMk cId="1788863778" sldId="264"/>
            <ac:spMk id="36" creationId="{2A865FE3-5FC9-4049-87CF-30019C46C0F5}"/>
          </ac:spMkLst>
        </pc:spChg>
        <pc:spChg chg="add">
          <ac:chgData name="Amanda Moran" userId="S::morana@kerndhs.com::1526d3d1-a6cc-4ff9-83d4-165f0ccf0918" providerId="AD" clId="Web-{48CE80B8-D4D2-48E1-9332-3CD45331399F}" dt="2020-10-01T19:12:40.339" v="299"/>
          <ac:spMkLst>
            <pc:docMk/>
            <pc:sldMk cId="1788863778" sldId="264"/>
            <ac:spMk id="41" creationId="{42A4FC2C-047E-45A5-965D-8E1E3BF09BC6}"/>
          </ac:spMkLst>
        </pc:spChg>
        <pc:grpChg chg="add del">
          <ac:chgData name="Amanda Moran" userId="S::morana@kerndhs.com::1526d3d1-a6cc-4ff9-83d4-165f0ccf0918" providerId="AD" clId="Web-{48CE80B8-D4D2-48E1-9332-3CD45331399F}" dt="2020-10-01T19:09:40.229" v="243"/>
          <ac:grpSpMkLst>
            <pc:docMk/>
            <pc:sldMk cId="1788863778" sldId="264"/>
            <ac:grpSpMk id="17" creationId="{1DE889C7-FAD6-4397-98E2-05D503484459}"/>
          </ac:grpSpMkLst>
        </pc:grpChg>
        <pc:picChg chg="add mod ord">
          <ac:chgData name="Amanda Moran" userId="S::morana@kerndhs.com::1526d3d1-a6cc-4ff9-83d4-165f0ccf0918" providerId="AD" clId="Web-{48CE80B8-D4D2-48E1-9332-3CD45331399F}" dt="2020-10-01T19:12:40.339" v="299"/>
          <ac:picMkLst>
            <pc:docMk/>
            <pc:sldMk cId="1788863778" sldId="264"/>
            <ac:picMk id="4" creationId="{858A6990-DE4D-4FDB-AC97-E29463CC99E7}"/>
          </ac:picMkLst>
        </pc:picChg>
      </pc:sldChg>
    </pc:docChg>
  </pc:docChgLst>
  <pc:docChgLst>
    <pc:chgData name="Amanda Moran" userId="S::morana@kerndhs.com::1526d3d1-a6cc-4ff9-83d4-165f0ccf0918" providerId="AD" clId="Web-{0B4C1D2D-663C-4F8B-98A7-D6833B2BB0D9}"/>
    <pc:docChg chg="modSld">
      <pc:chgData name="Amanda Moran" userId="S::morana@kerndhs.com::1526d3d1-a6cc-4ff9-83d4-165f0ccf0918" providerId="AD" clId="Web-{0B4C1D2D-663C-4F8B-98A7-D6833B2BB0D9}" dt="2020-10-05T19:09:51.142" v="290" actId="20577"/>
      <pc:docMkLst>
        <pc:docMk/>
      </pc:docMkLst>
      <pc:sldChg chg="addSp delSp modSp mod setBg">
        <pc:chgData name="Amanda Moran" userId="S::morana@kerndhs.com::1526d3d1-a6cc-4ff9-83d4-165f0ccf0918" providerId="AD" clId="Web-{0B4C1D2D-663C-4F8B-98A7-D6833B2BB0D9}" dt="2020-10-05T19:09:51.142" v="289" actId="20577"/>
        <pc:sldMkLst>
          <pc:docMk/>
          <pc:sldMk cId="1714011474" sldId="265"/>
        </pc:sldMkLst>
        <pc:spChg chg="mod">
          <ac:chgData name="Amanda Moran" userId="S::morana@kerndhs.com::1526d3d1-a6cc-4ff9-83d4-165f0ccf0918" providerId="AD" clId="Web-{0B4C1D2D-663C-4F8B-98A7-D6833B2BB0D9}" dt="2020-10-05T19:09:40.986" v="283" actId="20577"/>
          <ac:spMkLst>
            <pc:docMk/>
            <pc:sldMk cId="1714011474" sldId="265"/>
            <ac:spMk id="2" creationId="{50D81914-0E56-41F2-8081-D1D8A08F264E}"/>
          </ac:spMkLst>
        </pc:spChg>
        <pc:spChg chg="add del mod">
          <ac:chgData name="Amanda Moran" userId="S::morana@kerndhs.com::1526d3d1-a6cc-4ff9-83d4-165f0ccf0918" providerId="AD" clId="Web-{0B4C1D2D-663C-4F8B-98A7-D6833B2BB0D9}" dt="2020-10-05T19:04:17.807" v="1"/>
          <ac:spMkLst>
            <pc:docMk/>
            <pc:sldMk cId="1714011474" sldId="265"/>
            <ac:spMk id="4" creationId="{0D938008-0950-4B8F-AE49-6C122BC1EAC1}"/>
          </ac:spMkLst>
        </pc:spChg>
        <pc:spChg chg="add mod">
          <ac:chgData name="Amanda Moran" userId="S::morana@kerndhs.com::1526d3d1-a6cc-4ff9-83d4-165f0ccf0918" providerId="AD" clId="Web-{0B4C1D2D-663C-4F8B-98A7-D6833B2BB0D9}" dt="2020-10-05T19:09:51.142" v="289" actId="20577"/>
          <ac:spMkLst>
            <pc:docMk/>
            <pc:sldMk cId="1714011474" sldId="265"/>
            <ac:spMk id="11" creationId="{CAB9A20D-CEBC-47EC-8E17-29EA2D3BA6C2}"/>
          </ac:spMkLst>
        </pc:spChg>
        <pc:spChg chg="add">
          <ac:chgData name="Amanda Moran" userId="S::morana@kerndhs.com::1526d3d1-a6cc-4ff9-83d4-165f0ccf0918" providerId="AD" clId="Web-{0B4C1D2D-663C-4F8B-98A7-D6833B2BB0D9}" dt="2020-10-05T19:04:42.167" v="6"/>
          <ac:spMkLst>
            <pc:docMk/>
            <pc:sldMk cId="1714011474" sldId="265"/>
            <ac:spMk id="14" creationId="{1022CA72-2A63-428F-B586-37BA5AB6D265}"/>
          </ac:spMkLst>
        </pc:spChg>
        <pc:spChg chg="add">
          <ac:chgData name="Amanda Moran" userId="S::morana@kerndhs.com::1526d3d1-a6cc-4ff9-83d4-165f0ccf0918" providerId="AD" clId="Web-{0B4C1D2D-663C-4F8B-98A7-D6833B2BB0D9}" dt="2020-10-05T19:04:42.167" v="6"/>
          <ac:spMkLst>
            <pc:docMk/>
            <pc:sldMk cId="1714011474" sldId="265"/>
            <ac:spMk id="16" creationId="{95C8260E-968F-44E8-A823-ABB431311926}"/>
          </ac:spMkLst>
        </pc:spChg>
        <pc:spChg chg="add">
          <ac:chgData name="Amanda Moran" userId="S::morana@kerndhs.com::1526d3d1-a6cc-4ff9-83d4-165f0ccf0918" providerId="AD" clId="Web-{0B4C1D2D-663C-4F8B-98A7-D6833B2BB0D9}" dt="2020-10-05T19:04:42.167" v="6"/>
          <ac:spMkLst>
            <pc:docMk/>
            <pc:sldMk cId="1714011474" sldId="265"/>
            <ac:spMk id="18" creationId="{2C1BBA94-3F40-40AA-8BB9-E69E25E537C1}"/>
          </ac:spMkLst>
        </pc:spChg>
        <pc:spChg chg="add">
          <ac:chgData name="Amanda Moran" userId="S::morana@kerndhs.com::1526d3d1-a6cc-4ff9-83d4-165f0ccf0918" providerId="AD" clId="Web-{0B4C1D2D-663C-4F8B-98A7-D6833B2BB0D9}" dt="2020-10-05T19:04:42.167" v="6"/>
          <ac:spMkLst>
            <pc:docMk/>
            <pc:sldMk cId="1714011474" sldId="265"/>
            <ac:spMk id="20" creationId="{FE43805F-24A6-46A4-B19B-54F28347355C}"/>
          </ac:spMkLst>
        </pc:spChg>
        <pc:picChg chg="mod">
          <ac:chgData name="Amanda Moran" userId="S::morana@kerndhs.com::1526d3d1-a6cc-4ff9-83d4-165f0ccf0918" providerId="AD" clId="Web-{0B4C1D2D-663C-4F8B-98A7-D6833B2BB0D9}" dt="2020-10-05T19:04:54.339" v="12" actId="1076"/>
          <ac:picMkLst>
            <pc:docMk/>
            <pc:sldMk cId="1714011474" sldId="265"/>
            <ac:picMk id="5" creationId="{B86FBBD8-97F4-49FF-99A6-9C54ABDEF6AE}"/>
          </ac:picMkLst>
        </pc:picChg>
        <pc:picChg chg="del">
          <ac:chgData name="Amanda Moran" userId="S::morana@kerndhs.com::1526d3d1-a6cc-4ff9-83d4-165f0ccf0918" providerId="AD" clId="Web-{0B4C1D2D-663C-4F8B-98A7-D6833B2BB0D9}" dt="2020-10-05T19:00:01.395" v="0"/>
          <ac:picMkLst>
            <pc:docMk/>
            <pc:sldMk cId="1714011474" sldId="265"/>
            <ac:picMk id="6" creationId="{782C02BE-028F-4A9A-B152-9B4CF26DF9C2}"/>
          </ac:picMkLst>
        </pc:picChg>
        <pc:picChg chg="add mod ord">
          <ac:chgData name="Amanda Moran" userId="S::morana@kerndhs.com::1526d3d1-a6cc-4ff9-83d4-165f0ccf0918" providerId="AD" clId="Web-{0B4C1D2D-663C-4F8B-98A7-D6833B2BB0D9}" dt="2020-10-05T19:05:10.964" v="16" actId="14100"/>
          <ac:picMkLst>
            <pc:docMk/>
            <pc:sldMk cId="1714011474" sldId="265"/>
            <ac:picMk id="7" creationId="{A7560719-8704-4FF2-977D-A6C385E89900}"/>
          </ac:picMkLst>
        </pc:picChg>
      </pc:sldChg>
    </pc:docChg>
  </pc:docChgLst>
  <pc:docChgLst>
    <pc:chgData name="Amanda Moran" userId="S::morana@kerndhs.com::1526d3d1-a6cc-4ff9-83d4-165f0ccf0918" providerId="AD" clId="Web-{AEE996CD-8CE8-4131-8708-20A0E2C59C43}"/>
    <pc:docChg chg="modSld">
      <pc:chgData name="Amanda Moran" userId="S::morana@kerndhs.com::1526d3d1-a6cc-4ff9-83d4-165f0ccf0918" providerId="AD" clId="Web-{AEE996CD-8CE8-4131-8708-20A0E2C59C43}" dt="2020-09-30T21:46:02.964" v="81" actId="20577"/>
      <pc:docMkLst>
        <pc:docMk/>
      </pc:docMkLst>
      <pc:sldChg chg="modSp">
        <pc:chgData name="Amanda Moran" userId="S::morana@kerndhs.com::1526d3d1-a6cc-4ff9-83d4-165f0ccf0918" providerId="AD" clId="Web-{AEE996CD-8CE8-4131-8708-20A0E2C59C43}" dt="2020-09-30T21:44:30.521" v="31" actId="1076"/>
        <pc:sldMkLst>
          <pc:docMk/>
          <pc:sldMk cId="3765173266" sldId="261"/>
        </pc:sldMkLst>
        <pc:spChg chg="mod">
          <ac:chgData name="Amanda Moran" userId="S::morana@kerndhs.com::1526d3d1-a6cc-4ff9-83d4-165f0ccf0918" providerId="AD" clId="Web-{AEE996CD-8CE8-4131-8708-20A0E2C59C43}" dt="2020-09-30T21:44:14.020" v="29" actId="1076"/>
          <ac:spMkLst>
            <pc:docMk/>
            <pc:sldMk cId="3765173266" sldId="261"/>
            <ac:spMk id="2" creationId="{03D0D040-61C9-4177-9FDB-AC3D4A50468F}"/>
          </ac:spMkLst>
        </pc:spChg>
        <pc:spChg chg="mod">
          <ac:chgData name="Amanda Moran" userId="S::morana@kerndhs.com::1526d3d1-a6cc-4ff9-83d4-165f0ccf0918" providerId="AD" clId="Web-{AEE996CD-8CE8-4131-8708-20A0E2C59C43}" dt="2020-09-30T21:43:27.596" v="27" actId="1076"/>
          <ac:spMkLst>
            <pc:docMk/>
            <pc:sldMk cId="3765173266" sldId="261"/>
            <ac:spMk id="3" creationId="{53A53E1C-D0C8-4541-860F-652A188986D9}"/>
          </ac:spMkLst>
        </pc:spChg>
        <pc:picChg chg="mod">
          <ac:chgData name="Amanda Moran" userId="S::morana@kerndhs.com::1526d3d1-a6cc-4ff9-83d4-165f0ccf0918" providerId="AD" clId="Web-{AEE996CD-8CE8-4131-8708-20A0E2C59C43}" dt="2020-09-30T21:43:31.205" v="28" actId="1076"/>
          <ac:picMkLst>
            <pc:docMk/>
            <pc:sldMk cId="3765173266" sldId="261"/>
            <ac:picMk id="6" creationId="{3AE82D38-AE8D-4AC1-9FC8-1DD60A1338C7}"/>
          </ac:picMkLst>
        </pc:picChg>
        <pc:picChg chg="mod">
          <ac:chgData name="Amanda Moran" userId="S::morana@kerndhs.com::1526d3d1-a6cc-4ff9-83d4-165f0ccf0918" providerId="AD" clId="Web-{AEE996CD-8CE8-4131-8708-20A0E2C59C43}" dt="2020-09-30T21:44:30.521" v="31" actId="1076"/>
          <ac:picMkLst>
            <pc:docMk/>
            <pc:sldMk cId="3765173266" sldId="261"/>
            <ac:picMk id="10" creationId="{7FE2BEA3-1FEE-4532-B494-CC47A7A2E49F}"/>
          </ac:picMkLst>
        </pc:picChg>
      </pc:sldChg>
      <pc:sldChg chg="addSp delSp modSp">
        <pc:chgData name="Amanda Moran" userId="S::morana@kerndhs.com::1526d3d1-a6cc-4ff9-83d4-165f0ccf0918" providerId="AD" clId="Web-{AEE996CD-8CE8-4131-8708-20A0E2C59C43}" dt="2020-09-30T21:45:54.291" v="79" actId="20577"/>
        <pc:sldMkLst>
          <pc:docMk/>
          <pc:sldMk cId="3376430890" sldId="262"/>
        </pc:sldMkLst>
        <pc:spChg chg="add mod">
          <ac:chgData name="Amanda Moran" userId="S::morana@kerndhs.com::1526d3d1-a6cc-4ff9-83d4-165f0ccf0918" providerId="AD" clId="Web-{AEE996CD-8CE8-4131-8708-20A0E2C59C43}" dt="2020-09-30T21:45:54.291" v="79" actId="20577"/>
          <ac:spMkLst>
            <pc:docMk/>
            <pc:sldMk cId="3376430890" sldId="262"/>
            <ac:spMk id="3" creationId="{03EC23C1-D81D-42F3-898E-A09817CD2FFE}"/>
          </ac:spMkLst>
        </pc:spChg>
        <pc:spChg chg="add">
          <ac:chgData name="Amanda Moran" userId="S::morana@kerndhs.com::1526d3d1-a6cc-4ff9-83d4-165f0ccf0918" providerId="AD" clId="Web-{AEE996CD-8CE8-4131-8708-20A0E2C59C43}" dt="2020-09-30T21:42:23.529" v="21"/>
          <ac:spMkLst>
            <pc:docMk/>
            <pc:sldMk cId="3376430890" sldId="262"/>
            <ac:spMk id="19" creationId="{BFDC535F-AC0A-417D-96AB-6706BECACD95}"/>
          </ac:spMkLst>
        </pc:spChg>
        <pc:spChg chg="add">
          <ac:chgData name="Amanda Moran" userId="S::morana@kerndhs.com::1526d3d1-a6cc-4ff9-83d4-165f0ccf0918" providerId="AD" clId="Web-{AEE996CD-8CE8-4131-8708-20A0E2C59C43}" dt="2020-09-30T21:42:23.529" v="21"/>
          <ac:spMkLst>
            <pc:docMk/>
            <pc:sldMk cId="3376430890" sldId="262"/>
            <ac:spMk id="20" creationId="{97AAAF8E-31DB-4148-8FCA-4D8233D691C6}"/>
          </ac:spMkLst>
        </pc:spChg>
        <pc:spChg chg="add del">
          <ac:chgData name="Amanda Moran" userId="S::morana@kerndhs.com::1526d3d1-a6cc-4ff9-83d4-165f0ccf0918" providerId="AD" clId="Web-{AEE996CD-8CE8-4131-8708-20A0E2C59C43}" dt="2020-09-30T21:42:00.888" v="17"/>
          <ac:spMkLst>
            <pc:docMk/>
            <pc:sldMk cId="3376430890" sldId="262"/>
            <ac:spMk id="22" creationId="{5F9CFCE6-877F-4858-B8BD-2C52CA8AFBC4}"/>
          </ac:spMkLst>
        </pc:spChg>
        <pc:spChg chg="add del">
          <ac:chgData name="Amanda Moran" userId="S::morana@kerndhs.com::1526d3d1-a6cc-4ff9-83d4-165f0ccf0918" providerId="AD" clId="Web-{AEE996CD-8CE8-4131-8708-20A0E2C59C43}" dt="2020-09-30T21:42:00.888" v="17"/>
          <ac:spMkLst>
            <pc:docMk/>
            <pc:sldMk cId="3376430890" sldId="262"/>
            <ac:spMk id="24" creationId="{8213F8A0-12AE-4514-8372-0DD766EC28EE}"/>
          </ac:spMkLst>
        </pc:spChg>
        <pc:spChg chg="add del">
          <ac:chgData name="Amanda Moran" userId="S::morana@kerndhs.com::1526d3d1-a6cc-4ff9-83d4-165f0ccf0918" providerId="AD" clId="Web-{AEE996CD-8CE8-4131-8708-20A0E2C59C43}" dt="2020-09-30T21:42:00.888" v="17"/>
          <ac:spMkLst>
            <pc:docMk/>
            <pc:sldMk cId="3376430890" sldId="262"/>
            <ac:spMk id="26" creationId="{9EFF17D4-9A8C-4CE5-B096-D8CCD4400437}"/>
          </ac:spMkLst>
        </pc:spChg>
        <pc:spChg chg="add">
          <ac:chgData name="Amanda Moran" userId="S::morana@kerndhs.com::1526d3d1-a6cc-4ff9-83d4-165f0ccf0918" providerId="AD" clId="Web-{AEE996CD-8CE8-4131-8708-20A0E2C59C43}" dt="2020-09-30T21:42:23.529" v="21"/>
          <ac:spMkLst>
            <pc:docMk/>
            <pc:sldMk cId="3376430890" sldId="262"/>
            <ac:spMk id="28" creationId="{01C7B46D-2FEF-4FAA-915B-8B21A66BB647}"/>
          </ac:spMkLst>
        </pc:spChg>
        <pc:spChg chg="add">
          <ac:chgData name="Amanda Moran" userId="S::morana@kerndhs.com::1526d3d1-a6cc-4ff9-83d4-165f0ccf0918" providerId="AD" clId="Web-{AEE996CD-8CE8-4131-8708-20A0E2C59C43}" dt="2020-09-30T21:42:23.529" v="21"/>
          <ac:spMkLst>
            <pc:docMk/>
            <pc:sldMk cId="3376430890" sldId="262"/>
            <ac:spMk id="29" creationId="{AA274328-4774-4DF9-BA53-452565122FBB}"/>
          </ac:spMkLst>
        </pc:spChg>
        <pc:spChg chg="del">
          <ac:chgData name="Amanda Moran" userId="S::morana@kerndhs.com::1526d3d1-a6cc-4ff9-83d4-165f0ccf0918" providerId="AD" clId="Web-{AEE996CD-8CE8-4131-8708-20A0E2C59C43}" dt="2020-09-30T21:40:43.930" v="0"/>
          <ac:spMkLst>
            <pc:docMk/>
            <pc:sldMk cId="3376430890" sldId="262"/>
            <ac:spMk id="50" creationId="{5A92BC41-5AE1-432E-87C7-12BF9E03D928}"/>
          </ac:spMkLst>
        </pc:spChg>
        <pc:spChg chg="add del">
          <ac:chgData name="Amanda Moran" userId="S::morana@kerndhs.com::1526d3d1-a6cc-4ff9-83d4-165f0ccf0918" providerId="AD" clId="Web-{AEE996CD-8CE8-4131-8708-20A0E2C59C43}" dt="2020-09-30T21:41:00.353" v="2"/>
          <ac:spMkLst>
            <pc:docMk/>
            <pc:sldMk cId="3376430890" sldId="262"/>
            <ac:spMk id="57" creationId="{A9F529C3-C941-49FD-8C67-82F134F64BDB}"/>
          </ac:spMkLst>
        </pc:spChg>
        <pc:spChg chg="add del">
          <ac:chgData name="Amanda Moran" userId="S::morana@kerndhs.com::1526d3d1-a6cc-4ff9-83d4-165f0ccf0918" providerId="AD" clId="Web-{AEE996CD-8CE8-4131-8708-20A0E2C59C43}" dt="2020-09-30T21:41:00.353" v="2"/>
          <ac:spMkLst>
            <pc:docMk/>
            <pc:sldMk cId="3376430890" sldId="262"/>
            <ac:spMk id="59" creationId="{20586029-32A0-47E5-9AEC-AE3ABA6B94D0}"/>
          </ac:spMkLst>
        </pc:spChg>
        <pc:picChg chg="add mod">
          <ac:chgData name="Amanda Moran" userId="S::morana@kerndhs.com::1526d3d1-a6cc-4ff9-83d4-165f0ccf0918" providerId="AD" clId="Web-{AEE996CD-8CE8-4131-8708-20A0E2C59C43}" dt="2020-09-30T21:44:45.522" v="38" actId="1076"/>
          <ac:picMkLst>
            <pc:docMk/>
            <pc:sldMk cId="3376430890" sldId="262"/>
            <ac:picMk id="2" creationId="{16907F61-4349-4416-BF88-CC2992DF9126}"/>
          </ac:picMkLst>
        </pc:picChg>
        <pc:picChg chg="mod ord">
          <ac:chgData name="Amanda Moran" userId="S::morana@kerndhs.com::1526d3d1-a6cc-4ff9-83d4-165f0ccf0918" providerId="AD" clId="Web-{AEE996CD-8CE8-4131-8708-20A0E2C59C43}" dt="2020-09-30T21:43:12.313" v="24" actId="14100"/>
          <ac:picMkLst>
            <pc:docMk/>
            <pc:sldMk cId="3376430890" sldId="262"/>
            <ac:picMk id="16" creationId="{72134073-0681-46B1-BDD7-5A7748AAD0E7}"/>
          </ac:picMkLst>
        </pc:picChg>
        <pc:picChg chg="mod ord">
          <ac:chgData name="Amanda Moran" userId="S::morana@kerndhs.com::1526d3d1-a6cc-4ff9-83d4-165f0ccf0918" providerId="AD" clId="Web-{AEE996CD-8CE8-4131-8708-20A0E2C59C43}" dt="2020-09-30T21:44:44.819" v="37" actId="1076"/>
          <ac:picMkLst>
            <pc:docMk/>
            <pc:sldMk cId="3376430890" sldId="262"/>
            <ac:picMk id="17" creationId="{43B23B71-FAC9-444B-B1FD-A48E1DB0E58B}"/>
          </ac:picMkLst>
        </pc:picChg>
        <pc:cxnChg chg="del">
          <ac:chgData name="Amanda Moran" userId="S::morana@kerndhs.com::1526d3d1-a6cc-4ff9-83d4-165f0ccf0918" providerId="AD" clId="Web-{AEE996CD-8CE8-4131-8708-20A0E2C59C43}" dt="2020-09-30T21:40:43.930" v="0"/>
          <ac:cxnSpMkLst>
            <pc:docMk/>
            <pc:sldMk cId="3376430890" sldId="262"/>
            <ac:cxnSpMk id="52" creationId="{DC0E1208-0B30-4396-AE7C-AEBFFAEE66DB}"/>
          </ac:cxnSpMkLst>
        </pc:cxnChg>
        <pc:cxnChg chg="add del">
          <ac:chgData name="Amanda Moran" userId="S::morana@kerndhs.com::1526d3d1-a6cc-4ff9-83d4-165f0ccf0918" providerId="AD" clId="Web-{AEE996CD-8CE8-4131-8708-20A0E2C59C43}" dt="2020-09-30T21:41:00.353" v="2"/>
          <ac:cxnSpMkLst>
            <pc:docMk/>
            <pc:sldMk cId="3376430890" sldId="262"/>
            <ac:cxnSpMk id="61" creationId="{8C730EAB-A532-4295-A302-FB4B90DB9F5E}"/>
          </ac:cxnSpMkLst>
        </pc:cxnChg>
      </pc:sldChg>
    </pc:docChg>
  </pc:docChgLst>
  <pc:docChgLst>
    <pc:chgData name="Amanda Moran" userId="S::morana@kerndhs.com::1526d3d1-a6cc-4ff9-83d4-165f0ccf0918" providerId="AD" clId="Web-{4C7BE457-CF80-4434-967A-CFCA95388E49}"/>
    <pc:docChg chg="modSld">
      <pc:chgData name="Amanda Moran" userId="S::morana@kerndhs.com::1526d3d1-a6cc-4ff9-83d4-165f0ccf0918" providerId="AD" clId="Web-{4C7BE457-CF80-4434-967A-CFCA95388E49}" dt="2020-10-01T18:25:22.684" v="5" actId="20577"/>
      <pc:docMkLst>
        <pc:docMk/>
      </pc:docMkLst>
      <pc:sldChg chg="modSp">
        <pc:chgData name="Amanda Moran" userId="S::morana@kerndhs.com::1526d3d1-a6cc-4ff9-83d4-165f0ccf0918" providerId="AD" clId="Web-{4C7BE457-CF80-4434-967A-CFCA95388E49}" dt="2020-10-01T18:25:22.684" v="4" actId="20577"/>
        <pc:sldMkLst>
          <pc:docMk/>
          <pc:sldMk cId="3376430890" sldId="262"/>
        </pc:sldMkLst>
        <pc:spChg chg="mod">
          <ac:chgData name="Amanda Moran" userId="S::morana@kerndhs.com::1526d3d1-a6cc-4ff9-83d4-165f0ccf0918" providerId="AD" clId="Web-{4C7BE457-CF80-4434-967A-CFCA95388E49}" dt="2020-10-01T18:25:22.684" v="4" actId="20577"/>
          <ac:spMkLst>
            <pc:docMk/>
            <pc:sldMk cId="3376430890" sldId="262"/>
            <ac:spMk id="3" creationId="{03EC23C1-D81D-42F3-898E-A09817CD2FFE}"/>
          </ac:spMkLst>
        </pc:spChg>
      </pc:sldChg>
    </pc:docChg>
  </pc:docChgLst>
  <pc:docChgLst>
    <pc:chgData clId="Web-{198014D6-16C7-4766-A9B0-404CC2E19D44}"/>
    <pc:docChg chg="modSld">
      <pc:chgData name="" userId="" providerId="" clId="Web-{198014D6-16C7-4766-A9B0-404CC2E19D44}" dt="2021-02-08T22:19:07.619" v="5"/>
      <pc:docMkLst>
        <pc:docMk/>
      </pc:docMkLst>
      <pc:sldChg chg="modSp">
        <pc:chgData name="" userId="" providerId="" clId="Web-{198014D6-16C7-4766-A9B0-404CC2E19D44}" dt="2021-02-08T22:18:34.538" v="1"/>
        <pc:sldMkLst>
          <pc:docMk/>
          <pc:sldMk cId="3765173266" sldId="261"/>
        </pc:sldMkLst>
        <pc:picChg chg="mod">
          <ac:chgData name="" userId="" providerId="" clId="Web-{198014D6-16C7-4766-A9B0-404CC2E19D44}" dt="2021-02-08T22:18:34.538" v="1"/>
          <ac:picMkLst>
            <pc:docMk/>
            <pc:sldMk cId="3765173266" sldId="261"/>
            <ac:picMk id="6" creationId="{3AE82D38-AE8D-4AC1-9FC8-1DD60A1338C7}"/>
          </ac:picMkLst>
        </pc:picChg>
      </pc:sldChg>
      <pc:sldChg chg="modSp">
        <pc:chgData name="" userId="" providerId="" clId="Web-{198014D6-16C7-4766-A9B0-404CC2E19D44}" dt="2021-02-08T22:18:54.790" v="4"/>
        <pc:sldMkLst>
          <pc:docMk/>
          <pc:sldMk cId="3376430890" sldId="262"/>
        </pc:sldMkLst>
        <pc:picChg chg="mod">
          <ac:chgData name="" userId="" providerId="" clId="Web-{198014D6-16C7-4766-A9B0-404CC2E19D44}" dt="2021-02-08T22:18:54.790" v="4"/>
          <ac:picMkLst>
            <pc:docMk/>
            <pc:sldMk cId="3376430890" sldId="262"/>
            <ac:picMk id="2" creationId="{16907F61-4349-4416-BF88-CC2992DF9126}"/>
          </ac:picMkLst>
        </pc:picChg>
        <pc:picChg chg="mod">
          <ac:chgData name="" userId="" providerId="" clId="Web-{198014D6-16C7-4766-A9B0-404CC2E19D44}" dt="2021-02-08T22:18:50.992" v="3"/>
          <ac:picMkLst>
            <pc:docMk/>
            <pc:sldMk cId="3376430890" sldId="262"/>
            <ac:picMk id="17" creationId="{43B23B71-FAC9-444B-B1FD-A48E1DB0E58B}"/>
          </ac:picMkLst>
        </pc:picChg>
      </pc:sldChg>
      <pc:sldChg chg="modSp">
        <pc:chgData name="" userId="" providerId="" clId="Web-{198014D6-16C7-4766-A9B0-404CC2E19D44}" dt="2021-02-08T22:19:07.619" v="5"/>
        <pc:sldMkLst>
          <pc:docMk/>
          <pc:sldMk cId="2864455187" sldId="263"/>
        </pc:sldMkLst>
        <pc:picChg chg="mod">
          <ac:chgData name="" userId="" providerId="" clId="Web-{198014D6-16C7-4766-A9B0-404CC2E19D44}" dt="2021-02-08T22:19:07.619" v="5"/>
          <ac:picMkLst>
            <pc:docMk/>
            <pc:sldMk cId="2864455187" sldId="263"/>
            <ac:picMk id="6" creationId="{36AEFECB-49A4-4912-9E90-8B501A0001C3}"/>
          </ac:picMkLst>
        </pc:picChg>
      </pc:sldChg>
      <pc:sldChg chg="modSp">
        <pc:chgData name="" userId="" providerId="" clId="Web-{198014D6-16C7-4766-A9B0-404CC2E19D44}" dt="2021-02-08T22:18:44.289" v="2"/>
        <pc:sldMkLst>
          <pc:docMk/>
          <pc:sldMk cId="1714011474" sldId="265"/>
        </pc:sldMkLst>
        <pc:picChg chg="mod">
          <ac:chgData name="" userId="" providerId="" clId="Web-{198014D6-16C7-4766-A9B0-404CC2E19D44}" dt="2021-02-08T22:18:44.289" v="2"/>
          <ac:picMkLst>
            <pc:docMk/>
            <pc:sldMk cId="1714011474" sldId="265"/>
            <ac:picMk id="5" creationId="{B86FBBD8-97F4-49FF-99A6-9C54ABDEF6AE}"/>
          </ac:picMkLst>
        </pc:picChg>
      </pc:sldChg>
      <pc:sldChg chg="modSp">
        <pc:chgData name="" userId="" providerId="" clId="Web-{198014D6-16C7-4766-A9B0-404CC2E19D44}" dt="2021-02-08T22:18:28.319" v="0"/>
        <pc:sldMkLst>
          <pc:docMk/>
          <pc:sldMk cId="2014523891" sldId="266"/>
        </pc:sldMkLst>
        <pc:picChg chg="mod">
          <ac:chgData name="" userId="" providerId="" clId="Web-{198014D6-16C7-4766-A9B0-404CC2E19D44}" dt="2021-02-08T22:18:28.319" v="0"/>
          <ac:picMkLst>
            <pc:docMk/>
            <pc:sldMk cId="2014523891" sldId="266"/>
            <ac:picMk id="7" creationId="{B36509B4-BE22-43BB-AF6E-F39E5B8F4843}"/>
          </ac:picMkLst>
        </pc:picChg>
      </pc:sldChg>
    </pc:docChg>
  </pc:docChgLst>
  <pc:docChgLst>
    <pc:chgData name="Amanda Moran" userId="S::morana@kerndhs.com::1526d3d1-a6cc-4ff9-83d4-165f0ccf0918" providerId="AD" clId="Web-{E2FDB210-7935-4369-8BD3-983DA826CE40}"/>
    <pc:docChg chg="modSld">
      <pc:chgData name="Amanda Moran" userId="S::morana@kerndhs.com::1526d3d1-a6cc-4ff9-83d4-165f0ccf0918" providerId="AD" clId="Web-{E2FDB210-7935-4369-8BD3-983DA826CE40}" dt="2020-09-29T23:43:58.740" v="724" actId="20577"/>
      <pc:docMkLst>
        <pc:docMk/>
      </pc:docMkLst>
      <pc:sldChg chg="modSp">
        <pc:chgData name="Amanda Moran" userId="S::morana@kerndhs.com::1526d3d1-a6cc-4ff9-83d4-165f0ccf0918" providerId="AD" clId="Web-{E2FDB210-7935-4369-8BD3-983DA826CE40}" dt="2020-09-29T23:25:18.481" v="2" actId="20577"/>
        <pc:sldMkLst>
          <pc:docMk/>
          <pc:sldMk cId="3497682523" sldId="257"/>
        </pc:sldMkLst>
        <pc:spChg chg="mod">
          <ac:chgData name="Amanda Moran" userId="S::morana@kerndhs.com::1526d3d1-a6cc-4ff9-83d4-165f0ccf0918" providerId="AD" clId="Web-{E2FDB210-7935-4369-8BD3-983DA826CE40}" dt="2020-09-29T23:25:18.481" v="2" actId="20577"/>
          <ac:spMkLst>
            <pc:docMk/>
            <pc:sldMk cId="3497682523" sldId="257"/>
            <ac:spMk id="5" creationId="{08211714-6F0F-4F30-BE81-D3529106FF0B}"/>
          </ac:spMkLst>
        </pc:spChg>
      </pc:sldChg>
      <pc:sldChg chg="modSp">
        <pc:chgData name="Amanda Moran" userId="S::morana@kerndhs.com::1526d3d1-a6cc-4ff9-83d4-165f0ccf0918" providerId="AD" clId="Web-{E2FDB210-7935-4369-8BD3-983DA826CE40}" dt="2020-09-29T23:25:24.700" v="5" actId="1076"/>
        <pc:sldMkLst>
          <pc:docMk/>
          <pc:sldMk cId="1770339647" sldId="258"/>
        </pc:sldMkLst>
        <pc:spChg chg="mod">
          <ac:chgData name="Amanda Moran" userId="S::morana@kerndhs.com::1526d3d1-a6cc-4ff9-83d4-165f0ccf0918" providerId="AD" clId="Web-{E2FDB210-7935-4369-8BD3-983DA826CE40}" dt="2020-09-29T23:25:24.700" v="5" actId="1076"/>
          <ac:spMkLst>
            <pc:docMk/>
            <pc:sldMk cId="1770339647" sldId="258"/>
            <ac:spMk id="4" creationId="{30C7CC5C-2C2F-4AA5-850A-3F09D9DA59CC}"/>
          </ac:spMkLst>
        </pc:spChg>
      </pc:sldChg>
      <pc:sldChg chg="modSp">
        <pc:chgData name="Amanda Moran" userId="S::morana@kerndhs.com::1526d3d1-a6cc-4ff9-83d4-165f0ccf0918" providerId="AD" clId="Web-{E2FDB210-7935-4369-8BD3-983DA826CE40}" dt="2020-09-29T23:29:00.954" v="38" actId="1076"/>
        <pc:sldMkLst>
          <pc:docMk/>
          <pc:sldMk cId="2811280455" sldId="259"/>
        </pc:sldMkLst>
        <pc:spChg chg="mod">
          <ac:chgData name="Amanda Moran" userId="S::morana@kerndhs.com::1526d3d1-a6cc-4ff9-83d4-165f0ccf0918" providerId="AD" clId="Web-{E2FDB210-7935-4369-8BD3-983DA826CE40}" dt="2020-09-29T23:29:00.954" v="38" actId="1076"/>
          <ac:spMkLst>
            <pc:docMk/>
            <pc:sldMk cId="2811280455" sldId="259"/>
            <ac:spMk id="4" creationId="{3F3013A6-08D9-41BB-95F7-CC606713D3BF}"/>
          </ac:spMkLst>
        </pc:spChg>
        <pc:spChg chg="mod">
          <ac:chgData name="Amanda Moran" userId="S::morana@kerndhs.com::1526d3d1-a6cc-4ff9-83d4-165f0ccf0918" providerId="AD" clId="Web-{E2FDB210-7935-4369-8BD3-983DA826CE40}" dt="2020-09-29T23:28:40.922" v="28" actId="20577"/>
          <ac:spMkLst>
            <pc:docMk/>
            <pc:sldMk cId="2811280455" sldId="259"/>
            <ac:spMk id="5" creationId="{8C81F229-7935-462F-8DAB-5D4B6DA8C5F6}"/>
          </ac:spMkLst>
        </pc:spChg>
      </pc:sldChg>
      <pc:sldChg chg="delSp modSp">
        <pc:chgData name="Amanda Moran" userId="S::morana@kerndhs.com::1526d3d1-a6cc-4ff9-83d4-165f0ccf0918" providerId="AD" clId="Web-{E2FDB210-7935-4369-8BD3-983DA826CE40}" dt="2020-09-29T23:29:10.970" v="42"/>
        <pc:sldMkLst>
          <pc:docMk/>
          <pc:sldMk cId="3878713972" sldId="260"/>
        </pc:sldMkLst>
        <pc:spChg chg="del mod">
          <ac:chgData name="Amanda Moran" userId="S::morana@kerndhs.com::1526d3d1-a6cc-4ff9-83d4-165f0ccf0918" providerId="AD" clId="Web-{E2FDB210-7935-4369-8BD3-983DA826CE40}" dt="2020-09-29T23:29:10.970" v="42"/>
          <ac:spMkLst>
            <pc:docMk/>
            <pc:sldMk cId="3878713972" sldId="260"/>
            <ac:spMk id="6" creationId="{257A4DA1-C03F-4B7C-AB4F-57DEB8E09FB4}"/>
          </ac:spMkLst>
        </pc:spChg>
      </pc:sldChg>
      <pc:sldChg chg="addSp modSp">
        <pc:chgData name="Amanda Moran" userId="S::morana@kerndhs.com::1526d3d1-a6cc-4ff9-83d4-165f0ccf0918" providerId="AD" clId="Web-{E2FDB210-7935-4369-8BD3-983DA826CE40}" dt="2020-09-29T23:43:58.740" v="723" actId="20577"/>
        <pc:sldMkLst>
          <pc:docMk/>
          <pc:sldMk cId="3765173266" sldId="261"/>
        </pc:sldMkLst>
        <pc:spChg chg="add mod">
          <ac:chgData name="Amanda Moran" userId="S::morana@kerndhs.com::1526d3d1-a6cc-4ff9-83d4-165f0ccf0918" providerId="AD" clId="Web-{E2FDB210-7935-4369-8BD3-983DA826CE40}" dt="2020-09-29T23:43:48.490" v="720" actId="1076"/>
          <ac:spMkLst>
            <pc:docMk/>
            <pc:sldMk cId="3765173266" sldId="261"/>
            <ac:spMk id="2" creationId="{03D0D040-61C9-4177-9FDB-AC3D4A50468F}"/>
          </ac:spMkLst>
        </pc:spChg>
        <pc:spChg chg="add mod">
          <ac:chgData name="Amanda Moran" userId="S::morana@kerndhs.com::1526d3d1-a6cc-4ff9-83d4-165f0ccf0918" providerId="AD" clId="Web-{E2FDB210-7935-4369-8BD3-983DA826CE40}" dt="2020-09-29T23:42:14.347" v="668" actId="1076"/>
          <ac:spMkLst>
            <pc:docMk/>
            <pc:sldMk cId="3765173266" sldId="261"/>
            <ac:spMk id="3" creationId="{53A53E1C-D0C8-4541-860F-652A188986D9}"/>
          </ac:spMkLst>
        </pc:spChg>
        <pc:spChg chg="mod">
          <ac:chgData name="Amanda Moran" userId="S::morana@kerndhs.com::1526d3d1-a6cc-4ff9-83d4-165f0ccf0918" providerId="AD" clId="Web-{E2FDB210-7935-4369-8BD3-983DA826CE40}" dt="2020-09-29T23:43:58.740" v="723" actId="20577"/>
          <ac:spMkLst>
            <pc:docMk/>
            <pc:sldMk cId="3765173266" sldId="261"/>
            <ac:spMk id="11" creationId="{4FE1A2F5-19C3-4179-AFC7-BFA80A0893B7}"/>
          </ac:spMkLst>
        </pc:spChg>
        <pc:picChg chg="mod">
          <ac:chgData name="Amanda Moran" userId="S::morana@kerndhs.com::1526d3d1-a6cc-4ff9-83d4-165f0ccf0918" providerId="AD" clId="Web-{E2FDB210-7935-4369-8BD3-983DA826CE40}" dt="2020-09-29T23:37:06.013" v="429" actId="14100"/>
          <ac:picMkLst>
            <pc:docMk/>
            <pc:sldMk cId="3765173266" sldId="261"/>
            <ac:picMk id="6" creationId="{3AE82D38-AE8D-4AC1-9FC8-1DD60A1338C7}"/>
          </ac:picMkLst>
        </pc:picChg>
        <pc:picChg chg="mod">
          <ac:chgData name="Amanda Moran" userId="S::morana@kerndhs.com::1526d3d1-a6cc-4ff9-83d4-165f0ccf0918" providerId="AD" clId="Web-{E2FDB210-7935-4369-8BD3-983DA826CE40}" dt="2020-09-29T23:43:37.896" v="718" actId="14100"/>
          <ac:picMkLst>
            <pc:docMk/>
            <pc:sldMk cId="3765173266" sldId="261"/>
            <ac:picMk id="10" creationId="{7FE2BEA3-1FEE-4532-B494-CC47A7A2E49F}"/>
          </ac:picMkLst>
        </pc:picChg>
      </pc:sldChg>
    </pc:docChg>
  </pc:docChgLst>
  <pc:docChgLst>
    <pc:chgData name="Amanda Moran" userId="S::morana@kerndhs.com::1526d3d1-a6cc-4ff9-83d4-165f0ccf0918" providerId="AD" clId="Web-{550E1D24-69F3-46DD-8606-664718BDC707}"/>
    <pc:docChg chg="modSld">
      <pc:chgData name="Amanda Moran" userId="S::morana@kerndhs.com::1526d3d1-a6cc-4ff9-83d4-165f0ccf0918" providerId="AD" clId="Web-{550E1D24-69F3-46DD-8606-664718BDC707}" dt="2020-10-05T18:03:55.998" v="4"/>
      <pc:docMkLst>
        <pc:docMk/>
      </pc:docMkLst>
      <pc:sldChg chg="modNotes">
        <pc:chgData name="Amanda Moran" userId="S::morana@kerndhs.com::1526d3d1-a6cc-4ff9-83d4-165f0ccf0918" providerId="AD" clId="Web-{550E1D24-69F3-46DD-8606-664718BDC707}" dt="2020-10-05T18:03:27.435" v="1"/>
        <pc:sldMkLst>
          <pc:docMk/>
          <pc:sldMk cId="2811280455" sldId="259"/>
        </pc:sldMkLst>
      </pc:sldChg>
      <pc:sldChg chg="modNotes">
        <pc:chgData name="Amanda Moran" userId="S::morana@kerndhs.com::1526d3d1-a6cc-4ff9-83d4-165f0ccf0918" providerId="AD" clId="Web-{550E1D24-69F3-46DD-8606-664718BDC707}" dt="2020-10-05T18:03:55.998" v="4"/>
        <pc:sldMkLst>
          <pc:docMk/>
          <pc:sldMk cId="3765173266" sldId="261"/>
        </pc:sldMkLst>
      </pc:sldChg>
    </pc:docChg>
  </pc:docChgLst>
  <pc:docChgLst>
    <pc:chgData name="Amanda Moran" userId="S::morana@kerndhs.com::1526d3d1-a6cc-4ff9-83d4-165f0ccf0918" providerId="AD" clId="Web-{0FAF966B-CB00-4978-9476-F2476046CA0C}"/>
    <pc:docChg chg="modSld">
      <pc:chgData name="Amanda Moran" userId="S::morana@kerndhs.com::1526d3d1-a6cc-4ff9-83d4-165f0ccf0918" providerId="AD" clId="Web-{0FAF966B-CB00-4978-9476-F2476046CA0C}" dt="2020-10-05T18:48:58.693" v="57" actId="1076"/>
      <pc:docMkLst>
        <pc:docMk/>
      </pc:docMkLst>
      <pc:sldChg chg="modSp">
        <pc:chgData name="Amanda Moran" userId="S::morana@kerndhs.com::1526d3d1-a6cc-4ff9-83d4-165f0ccf0918" providerId="AD" clId="Web-{0FAF966B-CB00-4978-9476-F2476046CA0C}" dt="2020-10-05T18:48:58.693" v="57" actId="1076"/>
        <pc:sldMkLst>
          <pc:docMk/>
          <pc:sldMk cId="2864455187" sldId="263"/>
        </pc:sldMkLst>
        <pc:spChg chg="mod">
          <ac:chgData name="Amanda Moran" userId="S::morana@kerndhs.com::1526d3d1-a6cc-4ff9-83d4-165f0ccf0918" providerId="AD" clId="Web-{0FAF966B-CB00-4978-9476-F2476046CA0C}" dt="2020-10-05T18:48:58.693" v="57" actId="1076"/>
          <ac:spMkLst>
            <pc:docMk/>
            <pc:sldMk cId="2864455187" sldId="263"/>
            <ac:spMk id="2" creationId="{089420FF-E86F-425B-AD4A-0EEC52DF1453}"/>
          </ac:spMkLst>
        </pc:spChg>
        <pc:spChg chg="mod">
          <ac:chgData name="Amanda Moran" userId="S::morana@kerndhs.com::1526d3d1-a6cc-4ff9-83d4-165f0ccf0918" providerId="AD" clId="Web-{0FAF966B-CB00-4978-9476-F2476046CA0C}" dt="2020-10-05T18:48:33.285" v="48" actId="20577"/>
          <ac:spMkLst>
            <pc:docMk/>
            <pc:sldMk cId="2864455187" sldId="263"/>
            <ac:spMk id="3" creationId="{73CF84A6-6A4D-426B-968D-E6A9A892EA7D}"/>
          </ac:spMkLst>
        </pc:spChg>
      </pc:sldChg>
    </pc:docChg>
  </pc:docChgLst>
  <pc:docChgLst>
    <pc:chgData clId="Web-{83A4D77F-DD0B-4613-93DA-B6E80B8FBB01}"/>
    <pc:docChg chg="modSld">
      <pc:chgData name="" userId="" providerId="" clId="Web-{83A4D77F-DD0B-4613-93DA-B6E80B8FBB01}" dt="2021-02-03T20:15:41.557" v="7" actId="1076"/>
      <pc:docMkLst>
        <pc:docMk/>
      </pc:docMkLst>
      <pc:sldChg chg="addSp modSp">
        <pc:chgData name="" userId="" providerId="" clId="Web-{83A4D77F-DD0B-4613-93DA-B6E80B8FBB01}" dt="2021-02-03T20:15:41.557" v="7" actId="1076"/>
        <pc:sldMkLst>
          <pc:docMk/>
          <pc:sldMk cId="2014523891" sldId="266"/>
        </pc:sldMkLst>
        <pc:spChg chg="add mod">
          <ac:chgData name="" userId="" providerId="" clId="Web-{83A4D77F-DD0B-4613-93DA-B6E80B8FBB01}" dt="2021-02-03T20:15:41.557" v="7" actId="1076"/>
          <ac:spMkLst>
            <pc:docMk/>
            <pc:sldMk cId="2014523891" sldId="266"/>
            <ac:spMk id="2" creationId="{26700F87-C089-449C-B135-478A5D051AC9}"/>
          </ac:spMkLst>
        </pc:spChg>
      </pc:sldChg>
    </pc:docChg>
  </pc:docChgLst>
  <pc:docChgLst>
    <pc:chgData name="Amanda Moran" userId="S::morana@kerndhs.com::1526d3d1-a6cc-4ff9-83d4-165f0ccf0918" providerId="AD" clId="Web-{8DBB99A1-0207-4744-88FF-07F27CFBC85D}"/>
    <pc:docChg chg="addSld modSld">
      <pc:chgData name="Amanda Moran" userId="S::morana@kerndhs.com::1526d3d1-a6cc-4ff9-83d4-165f0ccf0918" providerId="AD" clId="Web-{8DBB99A1-0207-4744-88FF-07F27CFBC85D}" dt="2020-09-28T19:35:24.292" v="1334" actId="20577"/>
      <pc:docMkLst>
        <pc:docMk/>
      </pc:docMkLst>
      <pc:sldChg chg="addSp delSp modSp mod setBg setClrOvrMap">
        <pc:chgData name="Amanda Moran" userId="S::morana@kerndhs.com::1526d3d1-a6cc-4ff9-83d4-165f0ccf0918" providerId="AD" clId="Web-{8DBB99A1-0207-4744-88FF-07F27CFBC85D}" dt="2020-09-28T19:00:51.870" v="36" actId="20577"/>
        <pc:sldMkLst>
          <pc:docMk/>
          <pc:sldMk cId="109857222" sldId="256"/>
        </pc:sldMkLst>
        <pc:spChg chg="mod">
          <ac:chgData name="Amanda Moran" userId="S::morana@kerndhs.com::1526d3d1-a6cc-4ff9-83d4-165f0ccf0918" providerId="AD" clId="Web-{8DBB99A1-0207-4744-88FF-07F27CFBC85D}" dt="2020-09-28T19:00:51.870" v="36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Amanda Moran" userId="S::morana@kerndhs.com::1526d3d1-a6cc-4ff9-83d4-165f0ccf0918" providerId="AD" clId="Web-{8DBB99A1-0207-4744-88FF-07F27CFBC85D}" dt="2020-09-28T19:00:08.257" v="2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Amanda Moran" userId="S::morana@kerndhs.com::1526d3d1-a6cc-4ff9-83d4-165f0ccf0918" providerId="AD" clId="Web-{8DBB99A1-0207-4744-88FF-07F27CFBC85D}" dt="2020-09-28T19:00:30.493" v="30"/>
          <ac:spMkLst>
            <pc:docMk/>
            <pc:sldMk cId="109857222" sldId="256"/>
            <ac:spMk id="5" creationId="{4F31C9DA-F5F4-49F2-A77E-E25384153F2D}"/>
          </ac:spMkLst>
        </pc:spChg>
        <pc:spChg chg="add del">
          <ac:chgData name="Amanda Moran" userId="S::morana@kerndhs.com::1526d3d1-a6cc-4ff9-83d4-165f0ccf0918" providerId="AD" clId="Web-{8DBB99A1-0207-4744-88FF-07F27CFBC85D}" dt="2020-09-28T19:00:30.493" v="30"/>
          <ac:spMkLst>
            <pc:docMk/>
            <pc:sldMk cId="109857222" sldId="256"/>
            <ac:spMk id="10" creationId="{71B2258F-86CA-4D4D-8270-BC05FCDEBFB3}"/>
          </ac:spMkLst>
        </pc:spChg>
        <pc:spChg chg="add">
          <ac:chgData name="Amanda Moran" userId="S::morana@kerndhs.com::1526d3d1-a6cc-4ff9-83d4-165f0ccf0918" providerId="AD" clId="Web-{8DBB99A1-0207-4744-88FF-07F27CFBC85D}" dt="2020-09-28T19:00:30.493" v="30"/>
          <ac:spMkLst>
            <pc:docMk/>
            <pc:sldMk cId="109857222" sldId="256"/>
            <ac:spMk id="15" creationId="{C1DD1A8A-57D5-4A81-AD04-532B043C5611}"/>
          </ac:spMkLst>
        </pc:spChg>
        <pc:spChg chg="add">
          <ac:chgData name="Amanda Moran" userId="S::morana@kerndhs.com::1526d3d1-a6cc-4ff9-83d4-165f0ccf0918" providerId="AD" clId="Web-{8DBB99A1-0207-4744-88FF-07F27CFBC85D}" dt="2020-09-28T19:00:30.493" v="30"/>
          <ac:spMkLst>
            <pc:docMk/>
            <pc:sldMk cId="109857222" sldId="256"/>
            <ac:spMk id="17" creationId="{007891EC-4501-44ED-A8C8-B11B6DB767AB}"/>
          </ac:spMkLst>
        </pc:spChg>
        <pc:picChg chg="add mod ord">
          <ac:chgData name="Amanda Moran" userId="S::morana@kerndhs.com::1526d3d1-a6cc-4ff9-83d4-165f0ccf0918" providerId="AD" clId="Web-{8DBB99A1-0207-4744-88FF-07F27CFBC85D}" dt="2020-09-28T19:00:30.493" v="30"/>
          <ac:picMkLst>
            <pc:docMk/>
            <pc:sldMk cId="109857222" sldId="256"/>
            <ac:picMk id="4" creationId="{D28E8309-7699-4832-881A-79D7AAD40AD4}"/>
          </ac:picMkLst>
        </pc:picChg>
      </pc:sldChg>
      <pc:sldChg chg="addSp delSp modSp new mod setBg">
        <pc:chgData name="Amanda Moran" userId="S::morana@kerndhs.com::1526d3d1-a6cc-4ff9-83d4-165f0ccf0918" providerId="AD" clId="Web-{8DBB99A1-0207-4744-88FF-07F27CFBC85D}" dt="2020-09-28T19:15:14.481" v="449" actId="14100"/>
        <pc:sldMkLst>
          <pc:docMk/>
          <pc:sldMk cId="3497682523" sldId="257"/>
        </pc:sldMkLst>
        <pc:spChg chg="mod">
          <ac:chgData name="Amanda Moran" userId="S::morana@kerndhs.com::1526d3d1-a6cc-4ff9-83d4-165f0ccf0918" providerId="AD" clId="Web-{8DBB99A1-0207-4744-88FF-07F27CFBC85D}" dt="2020-09-28T19:05:58.283" v="111" actId="1076"/>
          <ac:spMkLst>
            <pc:docMk/>
            <pc:sldMk cId="3497682523" sldId="257"/>
            <ac:spMk id="2" creationId="{E648A61C-E0EF-4E8E-85FA-F153493918F5}"/>
          </ac:spMkLst>
        </pc:spChg>
        <pc:spChg chg="del">
          <ac:chgData name="Amanda Moran" userId="S::morana@kerndhs.com::1526d3d1-a6cc-4ff9-83d4-165f0ccf0918" providerId="AD" clId="Web-{8DBB99A1-0207-4744-88FF-07F27CFBC85D}" dt="2020-09-28T19:04:16.619" v="81"/>
          <ac:spMkLst>
            <pc:docMk/>
            <pc:sldMk cId="3497682523" sldId="257"/>
            <ac:spMk id="3" creationId="{9DD6F884-6EFF-4663-8928-2270E3FD8461}"/>
          </ac:spMkLst>
        </pc:spChg>
        <pc:spChg chg="add mod">
          <ac:chgData name="Amanda Moran" userId="S::morana@kerndhs.com::1526d3d1-a6cc-4ff9-83d4-165f0ccf0918" providerId="AD" clId="Web-{8DBB99A1-0207-4744-88FF-07F27CFBC85D}" dt="2020-09-28T19:08:05.590" v="134" actId="14100"/>
          <ac:spMkLst>
            <pc:docMk/>
            <pc:sldMk cId="3497682523" sldId="257"/>
            <ac:spMk id="4" creationId="{B192729B-82DB-4D9A-B5D8-56409E004508}"/>
          </ac:spMkLst>
        </pc:spChg>
        <pc:spChg chg="add mod">
          <ac:chgData name="Amanda Moran" userId="S::morana@kerndhs.com::1526d3d1-a6cc-4ff9-83d4-165f0ccf0918" providerId="AD" clId="Web-{8DBB99A1-0207-4744-88FF-07F27CFBC85D}" dt="2020-09-28T19:15:14.481" v="449" actId="14100"/>
          <ac:spMkLst>
            <pc:docMk/>
            <pc:sldMk cId="3497682523" sldId="257"/>
            <ac:spMk id="5" creationId="{08211714-6F0F-4F30-BE81-D3529106FF0B}"/>
          </ac:spMkLst>
        </pc:spChg>
        <pc:spChg chg="add del">
          <ac:chgData name="Amanda Moran" userId="S::morana@kerndhs.com::1526d3d1-a6cc-4ff9-83d4-165f0ccf0918" providerId="AD" clId="Web-{8DBB99A1-0207-4744-88FF-07F27CFBC85D}" dt="2020-09-28T19:04:39.324" v="91"/>
          <ac:spMkLst>
            <pc:docMk/>
            <pc:sldMk cId="3497682523" sldId="257"/>
            <ac:spMk id="10" creationId="{944E28A0-F8F2-4190-AC08-73EF5A051BD4}"/>
          </ac:spMkLst>
        </pc:spChg>
        <pc:spChg chg="add del">
          <ac:chgData name="Amanda Moran" userId="S::morana@kerndhs.com::1526d3d1-a6cc-4ff9-83d4-165f0ccf0918" providerId="AD" clId="Web-{8DBB99A1-0207-4744-88FF-07F27CFBC85D}" dt="2020-09-28T19:05:12.858" v="97"/>
          <ac:spMkLst>
            <pc:docMk/>
            <pc:sldMk cId="3497682523" sldId="257"/>
            <ac:spMk id="19" creationId="{74751229-0244-4FBB-BED1-407467F4C951}"/>
          </ac:spMkLst>
        </pc:spChg>
        <pc:spChg chg="add">
          <ac:chgData name="Amanda Moran" userId="S::morana@kerndhs.com::1526d3d1-a6cc-4ff9-83d4-165f0ccf0918" providerId="AD" clId="Web-{8DBB99A1-0207-4744-88FF-07F27CFBC85D}" dt="2020-09-28T19:05:12.858" v="97"/>
          <ac:spMkLst>
            <pc:docMk/>
            <pc:sldMk cId="3497682523" sldId="257"/>
            <ac:spMk id="24" creationId="{19D32F93-50AC-4C46-A5DB-291C60DDB7BD}"/>
          </ac:spMkLst>
        </pc:spChg>
        <pc:spChg chg="add">
          <ac:chgData name="Amanda Moran" userId="S::morana@kerndhs.com::1526d3d1-a6cc-4ff9-83d4-165f0ccf0918" providerId="AD" clId="Web-{8DBB99A1-0207-4744-88FF-07F27CFBC85D}" dt="2020-09-28T19:05:12.858" v="97"/>
          <ac:spMkLst>
            <pc:docMk/>
            <pc:sldMk cId="3497682523" sldId="257"/>
            <ac:spMk id="26" creationId="{827DC2C4-B485-428A-BF4A-472D2967F47F}"/>
          </ac:spMkLst>
        </pc:spChg>
        <pc:spChg chg="add">
          <ac:chgData name="Amanda Moran" userId="S::morana@kerndhs.com::1526d3d1-a6cc-4ff9-83d4-165f0ccf0918" providerId="AD" clId="Web-{8DBB99A1-0207-4744-88FF-07F27CFBC85D}" dt="2020-09-28T19:05:12.858" v="97"/>
          <ac:spMkLst>
            <pc:docMk/>
            <pc:sldMk cId="3497682523" sldId="257"/>
            <ac:spMk id="28" creationId="{EE04B5EB-F158-4507-90DD-BD23620C7CC9}"/>
          </ac:spMkLst>
        </pc:spChg>
        <pc:picChg chg="add mod">
          <ac:chgData name="Amanda Moran" userId="S::morana@kerndhs.com::1526d3d1-a6cc-4ff9-83d4-165f0ccf0918" providerId="AD" clId="Web-{8DBB99A1-0207-4744-88FF-07F27CFBC85D}" dt="2020-09-28T19:05:45.657" v="105" actId="1076"/>
          <ac:picMkLst>
            <pc:docMk/>
            <pc:sldMk cId="3497682523" sldId="257"/>
            <ac:picMk id="7" creationId="{B36509B4-BE22-43BB-AF6E-F39E5B8F4843}"/>
          </ac:picMkLst>
        </pc:picChg>
        <pc:picChg chg="add del">
          <ac:chgData name="Amanda Moran" userId="S::morana@kerndhs.com::1526d3d1-a6cc-4ff9-83d4-165f0ccf0918" providerId="AD" clId="Web-{8DBB99A1-0207-4744-88FF-07F27CFBC85D}" dt="2020-09-28T19:04:45.012" v="92"/>
          <ac:picMkLst>
            <pc:docMk/>
            <pc:sldMk cId="3497682523" sldId="257"/>
            <ac:picMk id="14" creationId="{16574D44-B899-4075-988A-E5910E26A289}"/>
          </ac:picMkLst>
        </pc:picChg>
        <pc:picChg chg="add del">
          <ac:chgData name="Amanda Moran" userId="S::morana@kerndhs.com::1526d3d1-a6cc-4ff9-83d4-165f0ccf0918" providerId="AD" clId="Web-{8DBB99A1-0207-4744-88FF-07F27CFBC85D}" dt="2020-09-28T19:05:12.858" v="97"/>
          <ac:picMkLst>
            <pc:docMk/>
            <pc:sldMk cId="3497682523" sldId="257"/>
            <ac:picMk id="16" creationId="{B354D8D9-33F1-42CF-B91F-1B0B3832BCB2}"/>
          </ac:picMkLst>
        </pc:picChg>
      </pc:sldChg>
      <pc:sldChg chg="addSp delSp modSp new mod setBg">
        <pc:chgData name="Amanda Moran" userId="S::morana@kerndhs.com::1526d3d1-a6cc-4ff9-83d4-165f0ccf0918" providerId="AD" clId="Web-{8DBB99A1-0207-4744-88FF-07F27CFBC85D}" dt="2020-09-28T19:33:03.234" v="1218" actId="20577"/>
        <pc:sldMkLst>
          <pc:docMk/>
          <pc:sldMk cId="1770339647" sldId="258"/>
        </pc:sldMkLst>
        <pc:spChg chg="mod">
          <ac:chgData name="Amanda Moran" userId="S::morana@kerndhs.com::1526d3d1-a6cc-4ff9-83d4-165f0ccf0918" providerId="AD" clId="Web-{8DBB99A1-0207-4744-88FF-07F27CFBC85D}" dt="2020-09-28T19:24:18.210" v="923" actId="20577"/>
          <ac:spMkLst>
            <pc:docMk/>
            <pc:sldMk cId="1770339647" sldId="258"/>
            <ac:spMk id="2" creationId="{089420FF-E86F-425B-AD4A-0EEC52DF1453}"/>
          </ac:spMkLst>
        </pc:spChg>
        <pc:spChg chg="del">
          <ac:chgData name="Amanda Moran" userId="S::morana@kerndhs.com::1526d3d1-a6cc-4ff9-83d4-165f0ccf0918" providerId="AD" clId="Web-{8DBB99A1-0207-4744-88FF-07F27CFBC85D}" dt="2020-09-28T19:16:01.704" v="472"/>
          <ac:spMkLst>
            <pc:docMk/>
            <pc:sldMk cId="1770339647" sldId="258"/>
            <ac:spMk id="3" creationId="{A7FC71B6-AAAD-4425-ABF8-40F2595DA510}"/>
          </ac:spMkLst>
        </pc:spChg>
        <pc:spChg chg="add mod">
          <ac:chgData name="Amanda Moran" userId="S::morana@kerndhs.com::1526d3d1-a6cc-4ff9-83d4-165f0ccf0918" providerId="AD" clId="Web-{8DBB99A1-0207-4744-88FF-07F27CFBC85D}" dt="2020-09-28T19:33:03.234" v="1218" actId="20577"/>
          <ac:spMkLst>
            <pc:docMk/>
            <pc:sldMk cId="1770339647" sldId="258"/>
            <ac:spMk id="4" creationId="{30C7CC5C-2C2F-4AA5-850A-3F09D9DA59CC}"/>
          </ac:spMkLst>
        </pc:spChg>
        <pc:spChg chg="add del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12" creationId="{74751229-0244-4FBB-BED1-407467F4C951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17" creationId="{1CD81A2A-6ED4-4EF4-A14C-912D31E14800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19" creationId="{1661932C-CA15-4E17-B115-FAE7CBEE4789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21" creationId="{8590ADD5-9383-4D3D-9047-3DA2593CCB5D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23" creationId="{DABE3E45-88CF-45D8-8D40-C773324D93F6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27" creationId="{B91ECDA9-56DC-4270-8F33-01C5637B8CEB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29" creationId="{75F47824-961D-465D-84F9-EAE11BC6173B}"/>
          </ac:spMkLst>
        </pc:spChg>
        <pc:spChg chg="add">
          <ac:chgData name="Amanda Moran" userId="S::morana@kerndhs.com::1526d3d1-a6cc-4ff9-83d4-165f0ccf0918" providerId="AD" clId="Web-{8DBB99A1-0207-4744-88FF-07F27CFBC85D}" dt="2020-09-28T19:23:53.677" v="920"/>
          <ac:spMkLst>
            <pc:docMk/>
            <pc:sldMk cId="1770339647" sldId="258"/>
            <ac:spMk id="31" creationId="{FEC9DA3E-C1D7-472D-B7C0-F71AE41FBA23}"/>
          </ac:spMkLst>
        </pc:spChg>
        <pc:picChg chg="add del mod">
          <ac:chgData name="Amanda Moran" userId="S::morana@kerndhs.com::1526d3d1-a6cc-4ff9-83d4-165f0ccf0918" providerId="AD" clId="Web-{8DBB99A1-0207-4744-88FF-07F27CFBC85D}" dt="2020-09-28T19:23:38.598" v="918"/>
          <ac:picMkLst>
            <pc:docMk/>
            <pc:sldMk cId="1770339647" sldId="258"/>
            <ac:picMk id="5" creationId="{8D828B3D-EB0B-40DF-8EC0-AD6D212AB101}"/>
          </ac:picMkLst>
        </pc:picChg>
        <pc:picChg chg="add mod">
          <ac:chgData name="Amanda Moran" userId="S::morana@kerndhs.com::1526d3d1-a6cc-4ff9-83d4-165f0ccf0918" providerId="AD" clId="Web-{8DBB99A1-0207-4744-88FF-07F27CFBC85D}" dt="2020-09-28T19:23:53.677" v="920"/>
          <ac:picMkLst>
            <pc:docMk/>
            <pc:sldMk cId="1770339647" sldId="258"/>
            <ac:picMk id="6" creationId="{36AEFECB-49A4-4912-9E90-8B501A0001C3}"/>
          </ac:picMkLst>
        </pc:picChg>
        <pc:picChg chg="add del">
          <ac:chgData name="Amanda Moran" userId="S::morana@kerndhs.com::1526d3d1-a6cc-4ff9-83d4-165f0ccf0918" providerId="AD" clId="Web-{8DBB99A1-0207-4744-88FF-07F27CFBC85D}" dt="2020-09-28T19:16:04.595" v="473"/>
          <ac:picMkLst>
            <pc:docMk/>
            <pc:sldMk cId="1770339647" sldId="258"/>
            <ac:picMk id="7" creationId="{22D0F6CE-26A4-459A-AAD0-653927D22473}"/>
          </ac:picMkLst>
        </pc:picChg>
        <pc:picChg chg="add del">
          <ac:chgData name="Amanda Moran" userId="S::morana@kerndhs.com::1526d3d1-a6cc-4ff9-83d4-165f0ccf0918" providerId="AD" clId="Web-{8DBB99A1-0207-4744-88FF-07F27CFBC85D}" dt="2020-09-28T19:23:53.677" v="920"/>
          <ac:picMkLst>
            <pc:docMk/>
            <pc:sldMk cId="1770339647" sldId="258"/>
            <ac:picMk id="9" creationId="{D75F25FF-690F-4D42-85D0-A614352DD8D1}"/>
          </ac:picMkLst>
        </pc:picChg>
        <pc:cxnChg chg="add">
          <ac:chgData name="Amanda Moran" userId="S::morana@kerndhs.com::1526d3d1-a6cc-4ff9-83d4-165f0ccf0918" providerId="AD" clId="Web-{8DBB99A1-0207-4744-88FF-07F27CFBC85D}" dt="2020-09-28T19:23:53.677" v="920"/>
          <ac:cxnSpMkLst>
            <pc:docMk/>
            <pc:sldMk cId="1770339647" sldId="258"/>
            <ac:cxnSpMk id="25" creationId="{49CD1692-827B-4C8D-B4A1-134FD04CF45C}"/>
          </ac:cxnSpMkLst>
        </pc:cxnChg>
      </pc:sldChg>
      <pc:sldChg chg="addSp delSp modSp new mod setBg">
        <pc:chgData name="Amanda Moran" userId="S::morana@kerndhs.com::1526d3d1-a6cc-4ff9-83d4-165f0ccf0918" providerId="AD" clId="Web-{8DBB99A1-0207-4744-88FF-07F27CFBC85D}" dt="2020-09-28T19:35:23.588" v="1332" actId="20577"/>
        <pc:sldMkLst>
          <pc:docMk/>
          <pc:sldMk cId="2811280455" sldId="259"/>
        </pc:sldMkLst>
        <pc:spChg chg="mod">
          <ac:chgData name="Amanda Moran" userId="S::morana@kerndhs.com::1526d3d1-a6cc-4ff9-83d4-165f0ccf0918" providerId="AD" clId="Web-{8DBB99A1-0207-4744-88FF-07F27CFBC85D}" dt="2020-09-28T19:26:59.550" v="979" actId="1076"/>
          <ac:spMkLst>
            <pc:docMk/>
            <pc:sldMk cId="2811280455" sldId="259"/>
            <ac:spMk id="2" creationId="{EDDCD426-D87D-48E0-9B59-41FEB552A175}"/>
          </ac:spMkLst>
        </pc:spChg>
        <pc:spChg chg="del mod">
          <ac:chgData name="Amanda Moran" userId="S::morana@kerndhs.com::1526d3d1-a6cc-4ff9-83d4-165f0ccf0918" providerId="AD" clId="Web-{8DBB99A1-0207-4744-88FF-07F27CFBC85D}" dt="2020-09-28T19:26:25.626" v="968"/>
          <ac:spMkLst>
            <pc:docMk/>
            <pc:sldMk cId="2811280455" sldId="259"/>
            <ac:spMk id="3" creationId="{6BDD999B-6582-431E-A960-51895D084F7C}"/>
          </ac:spMkLst>
        </pc:spChg>
        <pc:spChg chg="add mod">
          <ac:chgData name="Amanda Moran" userId="S::morana@kerndhs.com::1526d3d1-a6cc-4ff9-83d4-165f0ccf0918" providerId="AD" clId="Web-{8DBB99A1-0207-4744-88FF-07F27CFBC85D}" dt="2020-09-28T19:34:42.898" v="1312" actId="1076"/>
          <ac:spMkLst>
            <pc:docMk/>
            <pc:sldMk cId="2811280455" sldId="259"/>
            <ac:spMk id="4" creationId="{3F3013A6-08D9-41BB-95F7-CC606713D3BF}"/>
          </ac:spMkLst>
        </pc:spChg>
        <pc:spChg chg="add mod">
          <ac:chgData name="Amanda Moran" userId="S::morana@kerndhs.com::1526d3d1-a6cc-4ff9-83d4-165f0ccf0918" providerId="AD" clId="Web-{8DBB99A1-0207-4744-88FF-07F27CFBC85D}" dt="2020-09-28T19:35:23.588" v="1332" actId="20577"/>
          <ac:spMkLst>
            <pc:docMk/>
            <pc:sldMk cId="2811280455" sldId="259"/>
            <ac:spMk id="5" creationId="{8C81F229-7935-462F-8DAB-5D4B6DA8C5F6}"/>
          </ac:spMkLst>
        </pc:spChg>
        <pc:spChg chg="add del">
          <ac:chgData name="Amanda Moran" userId="S::morana@kerndhs.com::1526d3d1-a6cc-4ff9-83d4-165f0ccf0918" providerId="AD" clId="Web-{8DBB99A1-0207-4744-88FF-07F27CFBC85D}" dt="2020-09-28T19:26:25.626" v="968"/>
          <ac:spMkLst>
            <pc:docMk/>
            <pc:sldMk cId="2811280455" sldId="259"/>
            <ac:spMk id="8" creationId="{907EF6B7-1338-4443-8C46-6A318D952DFD}"/>
          </ac:spMkLst>
        </pc:spChg>
        <pc:spChg chg="add del">
          <ac:chgData name="Amanda Moran" userId="S::morana@kerndhs.com::1526d3d1-a6cc-4ff9-83d4-165f0ccf0918" providerId="AD" clId="Web-{8DBB99A1-0207-4744-88FF-07F27CFBC85D}" dt="2020-09-28T19:26:25.626" v="968"/>
          <ac:spMkLst>
            <pc:docMk/>
            <pc:sldMk cId="2811280455" sldId="259"/>
            <ac:spMk id="10" creationId="{DAAE4CDD-124C-4DCF-9584-B6033B545DD5}"/>
          </ac:spMkLst>
        </pc:spChg>
        <pc:spChg chg="add del">
          <ac:chgData name="Amanda Moran" userId="S::morana@kerndhs.com::1526d3d1-a6cc-4ff9-83d4-165f0ccf0918" providerId="AD" clId="Web-{8DBB99A1-0207-4744-88FF-07F27CFBC85D}" dt="2020-09-28T19:26:25.626" v="968"/>
          <ac:spMkLst>
            <pc:docMk/>
            <pc:sldMk cId="2811280455" sldId="259"/>
            <ac:spMk id="12" creationId="{081E4A58-353D-44AE-B2FC-2A74E2E400F7}"/>
          </ac:spMkLst>
        </pc:spChg>
        <pc:spChg chg="add">
          <ac:chgData name="Amanda Moran" userId="S::morana@kerndhs.com::1526d3d1-a6cc-4ff9-83d4-165f0ccf0918" providerId="AD" clId="Web-{8DBB99A1-0207-4744-88FF-07F27CFBC85D}" dt="2020-09-28T19:26:25.626" v="968"/>
          <ac:spMkLst>
            <pc:docMk/>
            <pc:sldMk cId="2811280455" sldId="259"/>
            <ac:spMk id="21" creationId="{74751229-0244-4FBB-BED1-407467F4C951}"/>
          </ac:spMkLst>
        </pc:spChg>
        <pc:picChg chg="add mod">
          <ac:chgData name="Amanda Moran" userId="S::morana@kerndhs.com::1526d3d1-a6cc-4ff9-83d4-165f0ccf0918" providerId="AD" clId="Web-{8DBB99A1-0207-4744-88FF-07F27CFBC85D}" dt="2020-09-28T19:26:53.550" v="976" actId="1076"/>
          <ac:picMkLst>
            <pc:docMk/>
            <pc:sldMk cId="2811280455" sldId="259"/>
            <ac:picMk id="16" creationId="{800AE94F-FB53-44B6-8E3B-8DFFA16618E2}"/>
          </ac:picMkLst>
        </pc:picChg>
        <pc:picChg chg="add">
          <ac:chgData name="Amanda Moran" userId="S::morana@kerndhs.com::1526d3d1-a6cc-4ff9-83d4-165f0ccf0918" providerId="AD" clId="Web-{8DBB99A1-0207-4744-88FF-07F27CFBC85D}" dt="2020-09-28T19:26:25.626" v="968"/>
          <ac:picMkLst>
            <pc:docMk/>
            <pc:sldMk cId="2811280455" sldId="259"/>
            <ac:picMk id="18" creationId="{B3DF0E95-7DC3-4037-B5F0-A40669194FB3}"/>
          </ac:picMkLst>
        </pc:picChg>
      </pc:sldChg>
    </pc:docChg>
  </pc:docChgLst>
  <pc:docChgLst>
    <pc:chgData name="Amanda Moran" userId="S::morana@kerndhs.com::1526d3d1-a6cc-4ff9-83d4-165f0ccf0918" providerId="AD" clId="Web-{BCC2B7E1-ABDB-4BB6-9897-A01154D2E6DE}"/>
    <pc:docChg chg="modSld">
      <pc:chgData name="Amanda Moran" userId="S::morana@kerndhs.com::1526d3d1-a6cc-4ff9-83d4-165f0ccf0918" providerId="AD" clId="Web-{BCC2B7E1-ABDB-4BB6-9897-A01154D2E6DE}" dt="2020-10-05T16:44:36.945" v="57" actId="20577"/>
      <pc:docMkLst>
        <pc:docMk/>
      </pc:docMkLst>
      <pc:sldChg chg="modSp">
        <pc:chgData name="Amanda Moran" userId="S::morana@kerndhs.com::1526d3d1-a6cc-4ff9-83d4-165f0ccf0918" providerId="AD" clId="Web-{BCC2B7E1-ABDB-4BB6-9897-A01154D2E6DE}" dt="2020-10-05T16:43:15.397" v="7" actId="20577"/>
        <pc:sldMkLst>
          <pc:docMk/>
          <pc:sldMk cId="1770339647" sldId="258"/>
        </pc:sldMkLst>
        <pc:spChg chg="mod">
          <ac:chgData name="Amanda Moran" userId="S::morana@kerndhs.com::1526d3d1-a6cc-4ff9-83d4-165f0ccf0918" providerId="AD" clId="Web-{BCC2B7E1-ABDB-4BB6-9897-A01154D2E6DE}" dt="2020-10-05T16:43:15.397" v="7" actId="20577"/>
          <ac:spMkLst>
            <pc:docMk/>
            <pc:sldMk cId="1770339647" sldId="258"/>
            <ac:spMk id="4" creationId="{30C7CC5C-2C2F-4AA5-850A-3F09D9DA59CC}"/>
          </ac:spMkLst>
        </pc:spChg>
      </pc:sldChg>
      <pc:sldChg chg="modSp">
        <pc:chgData name="Amanda Moran" userId="S::morana@kerndhs.com::1526d3d1-a6cc-4ff9-83d4-165f0ccf0918" providerId="AD" clId="Web-{BCC2B7E1-ABDB-4BB6-9897-A01154D2E6DE}" dt="2020-10-05T16:44:36.945" v="56" actId="20577"/>
        <pc:sldMkLst>
          <pc:docMk/>
          <pc:sldMk cId="2864455187" sldId="263"/>
        </pc:sldMkLst>
        <pc:spChg chg="mod">
          <ac:chgData name="Amanda Moran" userId="S::morana@kerndhs.com::1526d3d1-a6cc-4ff9-83d4-165f0ccf0918" providerId="AD" clId="Web-{BCC2B7E1-ABDB-4BB6-9897-A01154D2E6DE}" dt="2020-10-05T16:44:36.945" v="56" actId="20577"/>
          <ac:spMkLst>
            <pc:docMk/>
            <pc:sldMk cId="2864455187" sldId="263"/>
            <ac:spMk id="3" creationId="{73CF84A6-6A4D-426B-968D-E6A9A892EA7D}"/>
          </ac:spMkLst>
        </pc:spChg>
      </pc:sldChg>
    </pc:docChg>
  </pc:docChgLst>
  <pc:docChgLst>
    <pc:chgData clId="Web-{882FCEC6-F22E-4379-B7B7-3723C7CBD7DF}"/>
    <pc:docChg chg="modSld">
      <pc:chgData name="" userId="" providerId="" clId="Web-{882FCEC6-F22E-4379-B7B7-3723C7CBD7DF}" dt="2021-01-25T23:14:47.013" v="405" actId="1076"/>
      <pc:docMkLst>
        <pc:docMk/>
      </pc:docMkLst>
      <pc:sldChg chg="modSp modNotes">
        <pc:chgData name="" userId="" providerId="" clId="Web-{882FCEC6-F22E-4379-B7B7-3723C7CBD7DF}" dt="2021-01-25T23:14:47.013" v="405" actId="1076"/>
        <pc:sldMkLst>
          <pc:docMk/>
          <pc:sldMk cId="3765173266" sldId="261"/>
        </pc:sldMkLst>
        <pc:spChg chg="mod">
          <ac:chgData name="" userId="" providerId="" clId="Web-{882FCEC6-F22E-4379-B7B7-3723C7CBD7DF}" dt="2021-01-25T23:14:42.231" v="404" actId="1076"/>
          <ac:spMkLst>
            <pc:docMk/>
            <pc:sldMk cId="3765173266" sldId="261"/>
            <ac:spMk id="2" creationId="{03D0D040-61C9-4177-9FDB-AC3D4A50468F}"/>
          </ac:spMkLst>
        </pc:spChg>
        <pc:spChg chg="mod">
          <ac:chgData name="" userId="" providerId="" clId="Web-{882FCEC6-F22E-4379-B7B7-3723C7CBD7DF}" dt="2021-01-25T23:14:47.013" v="405" actId="1076"/>
          <ac:spMkLst>
            <pc:docMk/>
            <pc:sldMk cId="3765173266" sldId="261"/>
            <ac:spMk id="3" creationId="{53A53E1C-D0C8-4541-860F-652A188986D9}"/>
          </ac:spMkLst>
        </pc:spChg>
        <pc:spChg chg="mod">
          <ac:chgData name="" userId="" providerId="" clId="Web-{882FCEC6-F22E-4379-B7B7-3723C7CBD7DF}" dt="2021-01-25T23:08:28.401" v="215" actId="1076"/>
          <ac:spMkLst>
            <pc:docMk/>
            <pc:sldMk cId="3765173266" sldId="261"/>
            <ac:spMk id="11" creationId="{4FE1A2F5-19C3-4179-AFC7-BFA80A0893B7}"/>
          </ac:spMkLst>
        </pc:spChg>
      </pc:sldChg>
      <pc:sldChg chg="modNotes">
        <pc:chgData name="" userId="" providerId="" clId="Web-{882FCEC6-F22E-4379-B7B7-3723C7CBD7DF}" dt="2021-01-25T23:11:12.605" v="240"/>
        <pc:sldMkLst>
          <pc:docMk/>
          <pc:sldMk cId="3376430890" sldId="262"/>
        </pc:sldMkLst>
      </pc:sldChg>
      <pc:sldChg chg="modSp modNotes">
        <pc:chgData name="" userId="" providerId="" clId="Web-{882FCEC6-F22E-4379-B7B7-3723C7CBD7DF}" dt="2021-01-25T23:13:17.637" v="372"/>
        <pc:sldMkLst>
          <pc:docMk/>
          <pc:sldMk cId="2864455187" sldId="263"/>
        </pc:sldMkLst>
        <pc:spChg chg="mod">
          <ac:chgData name="" userId="" providerId="" clId="Web-{882FCEC6-F22E-4379-B7B7-3723C7CBD7DF}" dt="2021-01-25T23:11:29.996" v="243" actId="20577"/>
          <ac:spMkLst>
            <pc:docMk/>
            <pc:sldMk cId="2864455187" sldId="263"/>
            <ac:spMk id="2" creationId="{089420FF-E86F-425B-AD4A-0EEC52DF1453}"/>
          </ac:spMkLst>
        </pc:spChg>
      </pc:sldChg>
      <pc:sldChg chg="modNotes">
        <pc:chgData name="" userId="" providerId="" clId="Web-{882FCEC6-F22E-4379-B7B7-3723C7CBD7DF}" dt="2021-01-25T23:14:20.013" v="403"/>
        <pc:sldMkLst>
          <pc:docMk/>
          <pc:sldMk cId="2014523891" sldId="266"/>
        </pc:sldMkLst>
      </pc:sldChg>
    </pc:docChg>
  </pc:docChgLst>
  <pc:docChgLst>
    <pc:chgData clId="Web-{DFD08EAC-71A9-4F26-B1E8-F95A8077C980}"/>
    <pc:docChg chg="modSld">
      <pc:chgData name="" userId="" providerId="" clId="Web-{DFD08EAC-71A9-4F26-B1E8-F95A8077C980}" dt="2021-01-21T17:12:20.982" v="4" actId="20577"/>
      <pc:docMkLst>
        <pc:docMk/>
      </pc:docMkLst>
      <pc:sldChg chg="modSp">
        <pc:chgData name="" userId="" providerId="" clId="Web-{DFD08EAC-71A9-4F26-B1E8-F95A8077C980}" dt="2021-01-21T17:12:20.982" v="4" actId="20577"/>
        <pc:sldMkLst>
          <pc:docMk/>
          <pc:sldMk cId="3765173266" sldId="261"/>
        </pc:sldMkLst>
        <pc:spChg chg="mod">
          <ac:chgData name="" userId="" providerId="" clId="Web-{DFD08EAC-71A9-4F26-B1E8-F95A8077C980}" dt="2021-01-21T17:12:20.982" v="4" actId="20577"/>
          <ac:spMkLst>
            <pc:docMk/>
            <pc:sldMk cId="3765173266" sldId="261"/>
            <ac:spMk id="11" creationId="{4FE1A2F5-19C3-4179-AFC7-BFA80A0893B7}"/>
          </ac:spMkLst>
        </pc:spChg>
      </pc:sldChg>
    </pc:docChg>
  </pc:docChgLst>
  <pc:docChgLst>
    <pc:chgData name="Amanda Moran" userId="S::morana@kerndhs.com::1526d3d1-a6cc-4ff9-83d4-165f0ccf0918" providerId="AD" clId="Web-{6605535E-0498-4959-81CF-FD8ACF23745B}"/>
    <pc:docChg chg="modSld">
      <pc:chgData name="Amanda Moran" userId="S::morana@kerndhs.com::1526d3d1-a6cc-4ff9-83d4-165f0ccf0918" providerId="AD" clId="Web-{6605535E-0498-4959-81CF-FD8ACF23745B}" dt="2020-10-05T17:40:46.354" v="7"/>
      <pc:docMkLst>
        <pc:docMk/>
      </pc:docMkLst>
      <pc:sldChg chg="modNotes">
        <pc:chgData name="Amanda Moran" userId="S::morana@kerndhs.com::1526d3d1-a6cc-4ff9-83d4-165f0ccf0918" providerId="AD" clId="Web-{6605535E-0498-4959-81CF-FD8ACF23745B}" dt="2020-10-05T17:40:46.354" v="7"/>
        <pc:sldMkLst>
          <pc:docMk/>
          <pc:sldMk cId="3497682523" sldId="257"/>
        </pc:sldMkLst>
      </pc:sldChg>
      <pc:sldChg chg="modNotes">
        <pc:chgData name="Amanda Moran" userId="S::morana@kerndhs.com::1526d3d1-a6cc-4ff9-83d4-165f0ccf0918" providerId="AD" clId="Web-{6605535E-0498-4959-81CF-FD8ACF23745B}" dt="2020-10-05T17:40:38.885" v="5"/>
        <pc:sldMkLst>
          <pc:docMk/>
          <pc:sldMk cId="1770339647" sldId="258"/>
        </pc:sldMkLst>
      </pc:sldChg>
      <pc:sldChg chg="modNotes">
        <pc:chgData name="Amanda Moran" userId="S::morana@kerndhs.com::1526d3d1-a6cc-4ff9-83d4-165f0ccf0918" providerId="AD" clId="Web-{6605535E-0498-4959-81CF-FD8ACF23745B}" dt="2020-10-05T17:39:46.510" v="1"/>
        <pc:sldMkLst>
          <pc:docMk/>
          <pc:sldMk cId="1788863778" sldId="264"/>
        </pc:sldMkLst>
      </pc:sldChg>
    </pc:docChg>
  </pc:docChgLst>
  <pc:docChgLst>
    <pc:chgData clId="Web-{8795BD34-0A0B-40DC-987A-25F597957A0B}"/>
    <pc:docChg chg="modSld">
      <pc:chgData name="" userId="" providerId="" clId="Web-{8795BD34-0A0B-40DC-987A-25F597957A0B}" dt="2020-12-10T19:53:22.263" v="119" actId="1076"/>
      <pc:docMkLst>
        <pc:docMk/>
      </pc:docMkLst>
      <pc:sldChg chg="modSp modNotes">
        <pc:chgData name="" userId="" providerId="" clId="Web-{8795BD34-0A0B-40DC-987A-25F597957A0B}" dt="2020-12-10T19:53:22.263" v="119" actId="1076"/>
        <pc:sldMkLst>
          <pc:docMk/>
          <pc:sldMk cId="3765173266" sldId="261"/>
        </pc:sldMkLst>
        <pc:spChg chg="mod">
          <ac:chgData name="" userId="" providerId="" clId="Web-{8795BD34-0A0B-40DC-987A-25F597957A0B}" dt="2020-12-10T19:53:22.263" v="119" actId="1076"/>
          <ac:spMkLst>
            <pc:docMk/>
            <pc:sldMk cId="3765173266" sldId="261"/>
            <ac:spMk id="2" creationId="{03D0D040-61C9-4177-9FDB-AC3D4A50468F}"/>
          </ac:spMkLst>
        </pc:spChg>
        <pc:spChg chg="mod">
          <ac:chgData name="" userId="" providerId="" clId="Web-{8795BD34-0A0B-40DC-987A-25F597957A0B}" dt="2020-12-10T19:49:05.746" v="65" actId="20577"/>
          <ac:spMkLst>
            <pc:docMk/>
            <pc:sldMk cId="3765173266" sldId="261"/>
            <ac:spMk id="11" creationId="{4FE1A2F5-19C3-4179-AFC7-BFA80A0893B7}"/>
          </ac:spMkLst>
        </pc:spChg>
      </pc:sldChg>
      <pc:sldChg chg="modSp modNotes">
        <pc:chgData name="" userId="" providerId="" clId="Web-{8795BD34-0A0B-40DC-987A-25F597957A0B}" dt="2020-12-10T19:52:54.419" v="102" actId="20577"/>
        <pc:sldMkLst>
          <pc:docMk/>
          <pc:sldMk cId="2864455187" sldId="263"/>
        </pc:sldMkLst>
        <pc:spChg chg="mod">
          <ac:chgData name="" userId="" providerId="" clId="Web-{8795BD34-0A0B-40DC-987A-25F597957A0B}" dt="2020-12-10T19:52:54.419" v="102" actId="20577"/>
          <ac:spMkLst>
            <pc:docMk/>
            <pc:sldMk cId="2864455187" sldId="263"/>
            <ac:spMk id="3" creationId="{73CF84A6-6A4D-426B-968D-E6A9A892EA7D}"/>
          </ac:spMkLst>
        </pc:spChg>
      </pc:sldChg>
      <pc:sldChg chg="addSp modSp modNotes">
        <pc:chgData name="" userId="" providerId="" clId="Web-{8795BD34-0A0B-40DC-987A-25F597957A0B}" dt="2020-12-10T19:52:21.278" v="86" actId="1076"/>
        <pc:sldMkLst>
          <pc:docMk/>
          <pc:sldMk cId="1714011474" sldId="265"/>
        </pc:sldMkLst>
        <pc:spChg chg="mod">
          <ac:chgData name="" userId="" providerId="" clId="Web-{8795BD34-0A0B-40DC-987A-25F597957A0B}" dt="2020-12-10T19:51:32.466" v="70" actId="1076"/>
          <ac:spMkLst>
            <pc:docMk/>
            <pc:sldMk cId="1714011474" sldId="265"/>
            <ac:spMk id="2" creationId="{50D81914-0E56-41F2-8081-D1D8A08F264E}"/>
          </ac:spMkLst>
        </pc:spChg>
        <pc:spChg chg="add mod">
          <ac:chgData name="" userId="" providerId="" clId="Web-{8795BD34-0A0B-40DC-987A-25F597957A0B}" dt="2020-12-10T19:52:07.904" v="83" actId="20577"/>
          <ac:spMkLst>
            <pc:docMk/>
            <pc:sldMk cId="1714011474" sldId="265"/>
            <ac:spMk id="3" creationId="{119C297D-3D71-41DC-8A31-2F70C80197E5}"/>
          </ac:spMkLst>
        </pc:spChg>
        <pc:spChg chg="mod">
          <ac:chgData name="" userId="" providerId="" clId="Web-{8795BD34-0A0B-40DC-987A-25F597957A0B}" dt="2020-12-10T19:52:21.278" v="86" actId="1076"/>
          <ac:spMkLst>
            <pc:docMk/>
            <pc:sldMk cId="1714011474" sldId="265"/>
            <ac:spMk id="11" creationId="{CAB9A20D-CEBC-47EC-8E17-29EA2D3BA6C2}"/>
          </ac:spMkLst>
        </pc:spChg>
      </pc:sldChg>
    </pc:docChg>
  </pc:docChgLst>
  <pc:docChgLst>
    <pc:chgData clId="Web-{86A7AE37-0441-4ADE-9A74-79AC27A4347A}"/>
    <pc:docChg chg="addSld modSld sldOrd">
      <pc:chgData name="" userId="" providerId="" clId="Web-{86A7AE37-0441-4ADE-9A74-79AC27A4347A}" dt="2020-11-23T23:40:08.387" v="190"/>
      <pc:docMkLst>
        <pc:docMk/>
      </pc:docMkLst>
      <pc:sldChg chg="addSp delSp modSp add ord modNotes">
        <pc:chgData name="" userId="" providerId="" clId="Web-{86A7AE37-0441-4ADE-9A74-79AC27A4347A}" dt="2020-11-23T23:40:08.387" v="190"/>
        <pc:sldMkLst>
          <pc:docMk/>
          <pc:sldMk cId="2014523891" sldId="266"/>
        </pc:sldMkLst>
        <pc:spChg chg="del">
          <ac:chgData name="" userId="" providerId="" clId="Web-{86A7AE37-0441-4ADE-9A74-79AC27A4347A}" dt="2020-11-23T23:36:36.904" v="8"/>
          <ac:spMkLst>
            <pc:docMk/>
            <pc:sldMk cId="2014523891" sldId="266"/>
            <ac:spMk id="2" creationId="{E648A61C-E0EF-4E8E-85FA-F153493918F5}"/>
          </ac:spMkLst>
        </pc:spChg>
        <pc:spChg chg="del">
          <ac:chgData name="" userId="" providerId="" clId="Web-{86A7AE37-0441-4ADE-9A74-79AC27A4347A}" dt="2020-11-23T23:36:35.060" v="7"/>
          <ac:spMkLst>
            <pc:docMk/>
            <pc:sldMk cId="2014523891" sldId="266"/>
            <ac:spMk id="4" creationId="{B192729B-82DB-4D9A-B5D8-56409E004508}"/>
          </ac:spMkLst>
        </pc:spChg>
        <pc:spChg chg="del mod">
          <ac:chgData name="" userId="" providerId="" clId="Web-{86A7AE37-0441-4ADE-9A74-79AC27A4347A}" dt="2020-11-23T23:36:32.607" v="6"/>
          <ac:spMkLst>
            <pc:docMk/>
            <pc:sldMk cId="2014523891" sldId="266"/>
            <ac:spMk id="5" creationId="{08211714-6F0F-4F30-BE81-D3529106FF0B}"/>
          </ac:spMkLst>
        </pc:spChg>
        <pc:spChg chg="add del mod">
          <ac:chgData name="" userId="" providerId="" clId="Web-{86A7AE37-0441-4ADE-9A74-79AC27A4347A}" dt="2020-11-23T23:37:07.953" v="28"/>
          <ac:spMkLst>
            <pc:docMk/>
            <pc:sldMk cId="2014523891" sldId="266"/>
            <ac:spMk id="6" creationId="{E8E83FD9-98D9-4553-BB73-1274FC278512}"/>
          </ac:spMkLst>
        </pc:spChg>
        <pc:spChg chg="add mod">
          <ac:chgData name="" userId="" providerId="" clId="Web-{86A7AE37-0441-4ADE-9A74-79AC27A4347A}" dt="2020-11-23T23:37:29.283" v="38" actId="1076"/>
          <ac:spMkLst>
            <pc:docMk/>
            <pc:sldMk cId="2014523891" sldId="266"/>
            <ac:spMk id="8" creationId="{C26A4DC1-239B-41BA-B4C9-1B79194A78C9}"/>
          </ac:spMkLst>
        </pc:spChg>
        <pc:picChg chg="mod">
          <ac:chgData name="" userId="" providerId="" clId="Web-{86A7AE37-0441-4ADE-9A74-79AC27A4347A}" dt="2020-11-23T23:37:24.829" v="37" actId="1076"/>
          <ac:picMkLst>
            <pc:docMk/>
            <pc:sldMk cId="2014523891" sldId="266"/>
            <ac:picMk id="7" creationId="{B36509B4-BE22-43BB-AF6E-F39E5B8F4843}"/>
          </ac:picMkLst>
        </pc:picChg>
      </pc:sldChg>
    </pc:docChg>
  </pc:docChgLst>
  <pc:docChgLst>
    <pc:chgData clId="Web-{2E1142ED-8F69-4707-A2F3-82AD1141AE0F}"/>
    <pc:docChg chg="modSld sldOrd">
      <pc:chgData name="" userId="" providerId="" clId="Web-{2E1142ED-8F69-4707-A2F3-82AD1141AE0F}" dt="2021-01-15T17:32:53.492" v="573"/>
      <pc:docMkLst>
        <pc:docMk/>
      </pc:docMkLst>
      <pc:sldChg chg="ord modNotes">
        <pc:chgData name="" userId="" providerId="" clId="Web-{2E1142ED-8F69-4707-A2F3-82AD1141AE0F}" dt="2021-01-15T17:29:10.022" v="510"/>
        <pc:sldMkLst>
          <pc:docMk/>
          <pc:sldMk cId="3376430890" sldId="262"/>
        </pc:sldMkLst>
      </pc:sldChg>
      <pc:sldChg chg="modNotes">
        <pc:chgData name="" userId="" providerId="" clId="Web-{2E1142ED-8F69-4707-A2F3-82AD1141AE0F}" dt="2021-01-15T17:32:53.492" v="573"/>
        <pc:sldMkLst>
          <pc:docMk/>
          <pc:sldMk cId="1714011474" sldId="265"/>
        </pc:sldMkLst>
      </pc:sldChg>
    </pc:docChg>
  </pc:docChgLst>
  <pc:docChgLst>
    <pc:chgData name="Amanda Moran" userId="S::morana@kerndhs.com::1526d3d1-a6cc-4ff9-83d4-165f0ccf0918" providerId="AD" clId="Web-{58CE5E53-7863-4CE9-AFB7-CBEEB4CF2386}"/>
    <pc:docChg chg="modSld">
      <pc:chgData name="Amanda Moran" userId="S::morana@kerndhs.com::1526d3d1-a6cc-4ff9-83d4-165f0ccf0918" providerId="AD" clId="Web-{58CE5E53-7863-4CE9-AFB7-CBEEB4CF2386}" dt="2020-10-01T18:39:20.053" v="173" actId="1076"/>
      <pc:docMkLst>
        <pc:docMk/>
      </pc:docMkLst>
      <pc:sldChg chg="modSp">
        <pc:chgData name="Amanda Moran" userId="S::morana@kerndhs.com::1526d3d1-a6cc-4ff9-83d4-165f0ccf0918" providerId="AD" clId="Web-{58CE5E53-7863-4CE9-AFB7-CBEEB4CF2386}" dt="2020-10-01T18:39:20.053" v="173" actId="1076"/>
        <pc:sldMkLst>
          <pc:docMk/>
          <pc:sldMk cId="2864455187" sldId="263"/>
        </pc:sldMkLst>
        <pc:spChg chg="mod ord">
          <ac:chgData name="Amanda Moran" userId="S::morana@kerndhs.com::1526d3d1-a6cc-4ff9-83d4-165f0ccf0918" providerId="AD" clId="Web-{58CE5E53-7863-4CE9-AFB7-CBEEB4CF2386}" dt="2020-10-01T18:36:37.409" v="27"/>
          <ac:spMkLst>
            <pc:docMk/>
            <pc:sldMk cId="2864455187" sldId="263"/>
            <ac:spMk id="2" creationId="{089420FF-E86F-425B-AD4A-0EEC52DF1453}"/>
          </ac:spMkLst>
        </pc:spChg>
        <pc:spChg chg="mod">
          <ac:chgData name="Amanda Moran" userId="S::morana@kerndhs.com::1526d3d1-a6cc-4ff9-83d4-165f0ccf0918" providerId="AD" clId="Web-{58CE5E53-7863-4CE9-AFB7-CBEEB4CF2386}" dt="2020-10-01T18:39:20.053" v="173" actId="1076"/>
          <ac:spMkLst>
            <pc:docMk/>
            <pc:sldMk cId="2864455187" sldId="263"/>
            <ac:spMk id="3" creationId="{73CF84A6-6A4D-426B-968D-E6A9A892EA7D}"/>
          </ac:spMkLst>
        </pc:spChg>
      </pc:sldChg>
    </pc:docChg>
  </pc:docChgLst>
  <pc:docChgLst>
    <pc:chgData clId="Web-{7CF26D77-DB4D-481E-BCE7-0E29C85A1E6C}"/>
    <pc:docChg chg="modSld">
      <pc:chgData name="" userId="" providerId="" clId="Web-{7CF26D77-DB4D-481E-BCE7-0E29C85A1E6C}" dt="2021-01-21T16:19:10.086" v="227"/>
      <pc:docMkLst>
        <pc:docMk/>
      </pc:docMkLst>
      <pc:sldChg chg="modNotes">
        <pc:chgData name="" userId="" providerId="" clId="Web-{7CF26D77-DB4D-481E-BCE7-0E29C85A1E6C}" dt="2021-01-21T16:16:51.104" v="31"/>
        <pc:sldMkLst>
          <pc:docMk/>
          <pc:sldMk cId="3765173266" sldId="261"/>
        </pc:sldMkLst>
      </pc:sldChg>
      <pc:sldChg chg="modNotes">
        <pc:chgData name="" userId="" providerId="" clId="Web-{7CF26D77-DB4D-481E-BCE7-0E29C85A1E6C}" dt="2021-01-21T16:19:10.086" v="227"/>
        <pc:sldMkLst>
          <pc:docMk/>
          <pc:sldMk cId="2864455187" sldId="263"/>
        </pc:sldMkLst>
      </pc:sldChg>
    </pc:docChg>
  </pc:docChgLst>
  <pc:docChgLst>
    <pc:chgData clId="Web-{CD18CE46-4851-4CC4-BE30-EF140A6D86E9}"/>
    <pc:docChg chg="modSld">
      <pc:chgData name="" userId="" providerId="" clId="Web-{CD18CE46-4851-4CC4-BE30-EF140A6D86E9}" dt="2021-02-03T21:36:02.478" v="7" actId="1076"/>
      <pc:docMkLst>
        <pc:docMk/>
      </pc:docMkLst>
      <pc:sldChg chg="modSp modNotes">
        <pc:chgData name="" userId="" providerId="" clId="Web-{CD18CE46-4851-4CC4-BE30-EF140A6D86E9}" dt="2021-02-03T21:36:02.478" v="7" actId="1076"/>
        <pc:sldMkLst>
          <pc:docMk/>
          <pc:sldMk cId="3376430890" sldId="262"/>
        </pc:sldMkLst>
        <pc:spChg chg="mod">
          <ac:chgData name="" userId="" providerId="" clId="Web-{CD18CE46-4851-4CC4-BE30-EF140A6D86E9}" dt="2021-02-03T21:36:02.478" v="7" actId="1076"/>
          <ac:spMkLst>
            <pc:docMk/>
            <pc:sldMk cId="3376430890" sldId="262"/>
            <ac:spMk id="4" creationId="{62B267D8-89C5-4595-A9DE-7FA4ACA70CC9}"/>
          </ac:spMkLst>
        </pc:spChg>
      </pc:sldChg>
    </pc:docChg>
  </pc:docChgLst>
  <pc:docChgLst>
    <pc:chgData clId="Web-{DAB18FA0-4E67-4D90-99E6-660DB09DB2F8}"/>
    <pc:docChg chg="modSld">
      <pc:chgData name="" userId="" providerId="" clId="Web-{DAB18FA0-4E67-4D90-99E6-660DB09DB2F8}" dt="2020-10-29T21:02:26.500" v="3" actId="20577"/>
      <pc:docMkLst>
        <pc:docMk/>
      </pc:docMkLst>
      <pc:sldChg chg="modSp">
        <pc:chgData name="" userId="" providerId="" clId="Web-{DAB18FA0-4E67-4D90-99E6-660DB09DB2F8}" dt="2020-10-29T21:02:26.500" v="2" actId="20577"/>
        <pc:sldMkLst>
          <pc:docMk/>
          <pc:sldMk cId="1788863778" sldId="264"/>
        </pc:sldMkLst>
        <pc:spChg chg="mod">
          <ac:chgData name="" userId="" providerId="" clId="Web-{DAB18FA0-4E67-4D90-99E6-660DB09DB2F8}" dt="2020-10-29T21:02:26.500" v="2" actId="20577"/>
          <ac:spMkLst>
            <pc:docMk/>
            <pc:sldMk cId="1788863778" sldId="264"/>
            <ac:spMk id="11" creationId="{5B103354-20BE-4329-B9D0-E34D27BFEB71}"/>
          </ac:spMkLst>
        </pc:spChg>
      </pc:sldChg>
    </pc:docChg>
  </pc:docChgLst>
  <pc:docChgLst>
    <pc:chgData name="Amanda Moran" userId="S::morana@kerndhs.com::1526d3d1-a6cc-4ff9-83d4-165f0ccf0918" providerId="AD" clId="Web-{61675694-B3DB-4B46-BD03-0C9013897AC3}"/>
    <pc:docChg chg="addSld modSld">
      <pc:chgData name="Amanda Moran" userId="S::morana@kerndhs.com::1526d3d1-a6cc-4ff9-83d4-165f0ccf0918" providerId="AD" clId="Web-{61675694-B3DB-4B46-BD03-0C9013897AC3}" dt="2020-09-29T21:01:09.595" v="412" actId="1076"/>
      <pc:docMkLst>
        <pc:docMk/>
      </pc:docMkLst>
      <pc:sldChg chg="modSp">
        <pc:chgData name="Amanda Moran" userId="S::morana@kerndhs.com::1526d3d1-a6cc-4ff9-83d4-165f0ccf0918" providerId="AD" clId="Web-{61675694-B3DB-4B46-BD03-0C9013897AC3}" dt="2020-09-29T20:44:52.151" v="79" actId="20577"/>
        <pc:sldMkLst>
          <pc:docMk/>
          <pc:sldMk cId="1770339647" sldId="258"/>
        </pc:sldMkLst>
        <pc:spChg chg="mod">
          <ac:chgData name="Amanda Moran" userId="S::morana@kerndhs.com::1526d3d1-a6cc-4ff9-83d4-165f0ccf0918" providerId="AD" clId="Web-{61675694-B3DB-4B46-BD03-0C9013897AC3}" dt="2020-09-29T20:44:52.151" v="79" actId="20577"/>
          <ac:spMkLst>
            <pc:docMk/>
            <pc:sldMk cId="1770339647" sldId="258"/>
            <ac:spMk id="2" creationId="{089420FF-E86F-425B-AD4A-0EEC52DF1453}"/>
          </ac:spMkLst>
        </pc:spChg>
      </pc:sldChg>
      <pc:sldChg chg="modSp">
        <pc:chgData name="Amanda Moran" userId="S::morana@kerndhs.com::1526d3d1-a6cc-4ff9-83d4-165f0ccf0918" providerId="AD" clId="Web-{61675694-B3DB-4B46-BD03-0C9013897AC3}" dt="2020-09-29T21:01:09.595" v="412" actId="1076"/>
        <pc:sldMkLst>
          <pc:docMk/>
          <pc:sldMk cId="2811280455" sldId="259"/>
        </pc:sldMkLst>
        <pc:spChg chg="mod">
          <ac:chgData name="Amanda Moran" userId="S::morana@kerndhs.com::1526d3d1-a6cc-4ff9-83d4-165f0ccf0918" providerId="AD" clId="Web-{61675694-B3DB-4B46-BD03-0C9013897AC3}" dt="2020-09-29T20:55:36.004" v="239" actId="1076"/>
          <ac:spMkLst>
            <pc:docMk/>
            <pc:sldMk cId="2811280455" sldId="259"/>
            <ac:spMk id="2" creationId="{EDDCD426-D87D-48E0-9B59-41FEB552A175}"/>
          </ac:spMkLst>
        </pc:spChg>
        <pc:spChg chg="mod">
          <ac:chgData name="Amanda Moran" userId="S::morana@kerndhs.com::1526d3d1-a6cc-4ff9-83d4-165f0ccf0918" providerId="AD" clId="Web-{61675694-B3DB-4B46-BD03-0C9013897AC3}" dt="2020-09-29T21:01:09.595" v="412" actId="1076"/>
          <ac:spMkLst>
            <pc:docMk/>
            <pc:sldMk cId="2811280455" sldId="259"/>
            <ac:spMk id="4" creationId="{3F3013A6-08D9-41BB-95F7-CC606713D3BF}"/>
          </ac:spMkLst>
        </pc:spChg>
        <pc:spChg chg="mod">
          <ac:chgData name="Amanda Moran" userId="S::morana@kerndhs.com::1526d3d1-a6cc-4ff9-83d4-165f0ccf0918" providerId="AD" clId="Web-{61675694-B3DB-4B46-BD03-0C9013897AC3}" dt="2020-09-29T21:01:06.267" v="409" actId="20577"/>
          <ac:spMkLst>
            <pc:docMk/>
            <pc:sldMk cId="2811280455" sldId="259"/>
            <ac:spMk id="5" creationId="{8C81F229-7935-462F-8DAB-5D4B6DA8C5F6}"/>
          </ac:spMkLst>
        </pc:spChg>
        <pc:spChg chg="mod">
          <ac:chgData name="Amanda Moran" userId="S::morana@kerndhs.com::1526d3d1-a6cc-4ff9-83d4-165f0ccf0918" providerId="AD" clId="Web-{61675694-B3DB-4B46-BD03-0C9013897AC3}" dt="2020-09-29T20:55:31.956" v="234" actId="20577"/>
          <ac:spMkLst>
            <pc:docMk/>
            <pc:sldMk cId="2811280455" sldId="259"/>
            <ac:spMk id="21" creationId="{74751229-0244-4FBB-BED1-407467F4C951}"/>
          </ac:spMkLst>
        </pc:spChg>
        <pc:picChg chg="mod">
          <ac:chgData name="Amanda Moran" userId="S::morana@kerndhs.com::1526d3d1-a6cc-4ff9-83d4-165f0ccf0918" providerId="AD" clId="Web-{61675694-B3DB-4B46-BD03-0C9013897AC3}" dt="2020-09-29T20:55:43.645" v="242" actId="1076"/>
          <ac:picMkLst>
            <pc:docMk/>
            <pc:sldMk cId="2811280455" sldId="259"/>
            <ac:picMk id="16" creationId="{800AE94F-FB53-44B6-8E3B-8DFFA16618E2}"/>
          </ac:picMkLst>
        </pc:picChg>
      </pc:sldChg>
      <pc:sldChg chg="addSp delSp modSp new mod setBg">
        <pc:chgData name="Amanda Moran" userId="S::morana@kerndhs.com::1526d3d1-a6cc-4ff9-83d4-165f0ccf0918" providerId="AD" clId="Web-{61675694-B3DB-4B46-BD03-0C9013897AC3}" dt="2020-09-29T20:44:43.322" v="74" actId="20577"/>
        <pc:sldMkLst>
          <pc:docMk/>
          <pc:sldMk cId="3878713972" sldId="260"/>
        </pc:sldMkLst>
        <pc:spChg chg="mod">
          <ac:chgData name="Amanda Moran" userId="S::morana@kerndhs.com::1526d3d1-a6cc-4ff9-83d4-165f0ccf0918" providerId="AD" clId="Web-{61675694-B3DB-4B46-BD03-0C9013897AC3}" dt="2020-09-29T20:44:43.322" v="74" actId="20577"/>
          <ac:spMkLst>
            <pc:docMk/>
            <pc:sldMk cId="3878713972" sldId="260"/>
            <ac:spMk id="2" creationId="{E0D2BFF0-C141-4424-92A3-02DD865BF7F1}"/>
          </ac:spMkLst>
        </pc:spChg>
        <pc:spChg chg="del mod ord">
          <ac:chgData name="Amanda Moran" userId="S::morana@kerndhs.com::1526d3d1-a6cc-4ff9-83d4-165f0ccf0918" providerId="AD" clId="Web-{61675694-B3DB-4B46-BD03-0C9013897AC3}" dt="2020-09-29T20:43:01.172" v="37"/>
          <ac:spMkLst>
            <pc:docMk/>
            <pc:sldMk cId="3878713972" sldId="260"/>
            <ac:spMk id="3" creationId="{784CB5D0-89EF-4417-9DB2-BF0C213E0E49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27.565" v="39"/>
          <ac:spMkLst>
            <pc:docMk/>
            <pc:sldMk cId="3878713972" sldId="260"/>
            <ac:spMk id="5" creationId="{36BDFD64-53D9-4CE7-A027-BD3C525370A7}"/>
          </ac:spMkLst>
        </pc:spChg>
        <pc:spChg chg="add del mod">
          <ac:chgData name="Amanda Moran" userId="S::morana@kerndhs.com::1526d3d1-a6cc-4ff9-83d4-165f0ccf0918" providerId="AD" clId="Web-{61675694-B3DB-4B46-BD03-0C9013897AC3}" dt="2020-09-29T20:44:09.522" v="58"/>
          <ac:spMkLst>
            <pc:docMk/>
            <pc:sldMk cId="3878713972" sldId="260"/>
            <ac:spMk id="7" creationId="{8B91C15D-9EE4-4EEA-9A76-493C741D865E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7"/>
          <ac:spMkLst>
            <pc:docMk/>
            <pc:sldMk cId="3878713972" sldId="260"/>
            <ac:spMk id="8" creationId="{2B566528-1B12-4246-9431-5C2D7D081168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7"/>
          <ac:spMkLst>
            <pc:docMk/>
            <pc:sldMk cId="3878713972" sldId="260"/>
            <ac:spMk id="10" creationId="{2E80C965-DB6D-4F81-9E9E-B027384D0BD6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7"/>
          <ac:spMkLst>
            <pc:docMk/>
            <pc:sldMk cId="3878713972" sldId="260"/>
            <ac:spMk id="12" creationId="{A580F890-B085-4E95-96AA-55AEBEC5CE6E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7"/>
          <ac:spMkLst>
            <pc:docMk/>
            <pc:sldMk cId="3878713972" sldId="260"/>
            <ac:spMk id="14" creationId="{D3F51FEB-38FB-4F6C-9F7B-2F2AFAB65463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7"/>
          <ac:spMkLst>
            <pc:docMk/>
            <pc:sldMk cId="3878713972" sldId="260"/>
            <ac:spMk id="16" creationId="{1E547BA6-BAE0-43BB-A7CA-60F69CE252F0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27.565" v="39"/>
          <ac:spMkLst>
            <pc:docMk/>
            <pc:sldMk cId="3878713972" sldId="260"/>
            <ac:spMk id="18" creationId="{3E443FD7-A66B-4AA0-872D-B088B9BC5F17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27.565" v="39"/>
          <ac:spMkLst>
            <pc:docMk/>
            <pc:sldMk cId="3878713972" sldId="260"/>
            <ac:spMk id="19" creationId="{C04BE0EF-3561-49B4-9A29-F283168A91C7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6"/>
          <ac:spMkLst>
            <pc:docMk/>
            <pc:sldMk cId="3878713972" sldId="260"/>
            <ac:spMk id="21" creationId="{8E20FA99-AAAC-4AF3-9FAE-707420324F1C}"/>
          </ac:spMkLst>
        </pc:spChg>
        <pc:spChg chg="add del mod">
          <ac:chgData name="Amanda Moran" userId="S::morana@kerndhs.com::1526d3d1-a6cc-4ff9-83d4-165f0ccf0918" providerId="AD" clId="Web-{61675694-B3DB-4B46-BD03-0C9013897AC3}" dt="2020-09-29T20:43:57.943" v="52"/>
          <ac:spMkLst>
            <pc:docMk/>
            <pc:sldMk cId="3878713972" sldId="260"/>
            <ac:spMk id="22" creationId="{3EB44070-53AD-429F-B695-6DE55FDB05ED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01.172" v="36"/>
          <ac:spMkLst>
            <pc:docMk/>
            <pc:sldMk cId="3878713972" sldId="260"/>
            <ac:spMk id="23" creationId="{9573BE85-6043-4C3A-A7DD-483A0A5FB740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26" creationId="{B4D3D850-2041-4B7C-AED9-54DA385B14F7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28" creationId="{5707F116-8EC0-4822-9067-186AC8C96EB8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30" creationId="{49F1A7E4-819D-4D21-8E8B-32671A9F9853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32" creationId="{0C661B50-6929-49AE-B678-D23F22C94825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34" creationId="{FA4D2597-A2FE-4B0C-BB1F-540C5F256A6A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36" creationId="{DA103EBF-224C-44F4-ACE5-79865767D48C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38" creationId="{87A5F9AD-A73A-480E-A9D0-4B4234677FA5}"/>
          </ac:spMkLst>
        </pc:spChg>
        <pc:spChg chg="add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40" creationId="{19D32F93-50AC-4C46-A5DB-291C60DDB7BD}"/>
          </ac:spMkLst>
        </pc:spChg>
        <pc:spChg chg="add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41" creationId="{827DC2C4-B485-428A-BF4A-472D2967F47F}"/>
          </ac:spMkLst>
        </pc:spChg>
        <pc:spChg chg="add">
          <ac:chgData name="Amanda Moran" userId="S::morana@kerndhs.com::1526d3d1-a6cc-4ff9-83d4-165f0ccf0918" providerId="AD" clId="Web-{61675694-B3DB-4B46-BD03-0C9013897AC3}" dt="2020-09-29T20:43:43.942" v="45"/>
          <ac:spMkLst>
            <pc:docMk/>
            <pc:sldMk cId="3878713972" sldId="260"/>
            <ac:spMk id="42" creationId="{EE04B5EB-F158-4507-90DD-BD23620C7CC9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26" v="44"/>
          <ac:spMkLst>
            <pc:docMk/>
            <pc:sldMk cId="3878713972" sldId="260"/>
            <ac:spMk id="43" creationId="{3301E07F-4F79-4B58-8698-EF24DC1ECDBF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26" v="44"/>
          <ac:spMkLst>
            <pc:docMk/>
            <pc:sldMk cId="3878713972" sldId="260"/>
            <ac:spMk id="45" creationId="{E58B2195-5055-402F-A3E7-53FF0E4980C3}"/>
          </ac:spMkLst>
        </pc:spChg>
        <pc:spChg chg="add del">
          <ac:chgData name="Amanda Moran" userId="S::morana@kerndhs.com::1526d3d1-a6cc-4ff9-83d4-165f0ccf0918" providerId="AD" clId="Web-{61675694-B3DB-4B46-BD03-0C9013897AC3}" dt="2020-09-29T20:43:43.926" v="44"/>
          <ac:spMkLst>
            <pc:docMk/>
            <pc:sldMk cId="3878713972" sldId="260"/>
            <ac:spMk id="47" creationId="{9EE6F773-742A-491A-9A00-A2A150DF500A}"/>
          </ac:spMkLst>
        </pc:spChg>
        <pc:picChg chg="add mod">
          <ac:chgData name="Amanda Moran" userId="S::morana@kerndhs.com::1526d3d1-a6cc-4ff9-83d4-165f0ccf0918" providerId="AD" clId="Web-{61675694-B3DB-4B46-BD03-0C9013897AC3}" dt="2020-09-29T20:44:29.024" v="66" actId="1076"/>
          <ac:picMkLst>
            <pc:docMk/>
            <pc:sldMk cId="3878713972" sldId="260"/>
            <ac:picMk id="4" creationId="{F8721690-F91C-4047-BF69-5E73C3CDBD07}"/>
          </ac:picMkLst>
        </pc:picChg>
      </pc:sldChg>
    </pc:docChg>
  </pc:docChgLst>
  <pc:docChgLst>
    <pc:chgData name="Amanda Moran" userId="S::morana@kerndhs.com::1526d3d1-a6cc-4ff9-83d4-165f0ccf0918" providerId="AD" clId="Web-{9A9E631E-EAEF-4000-A77E-2BC5A8592610}"/>
    <pc:docChg chg="modSld">
      <pc:chgData name="Amanda Moran" userId="S::morana@kerndhs.com::1526d3d1-a6cc-4ff9-83d4-165f0ccf0918" providerId="AD" clId="Web-{9A9E631E-EAEF-4000-A77E-2BC5A8592610}" dt="2020-09-30T21:25:05.081" v="1"/>
      <pc:docMkLst>
        <pc:docMk/>
      </pc:docMkLst>
      <pc:sldChg chg="addSp delSp modSp">
        <pc:chgData name="Amanda Moran" userId="S::morana@kerndhs.com::1526d3d1-a6cc-4ff9-83d4-165f0ccf0918" providerId="AD" clId="Web-{9A9E631E-EAEF-4000-A77E-2BC5A8592610}" dt="2020-09-30T21:25:05.081" v="1"/>
        <pc:sldMkLst>
          <pc:docMk/>
          <pc:sldMk cId="3376430890" sldId="262"/>
        </pc:sldMkLst>
        <pc:spChg chg="add del">
          <ac:chgData name="Amanda Moran" userId="S::morana@kerndhs.com::1526d3d1-a6cc-4ff9-83d4-165f0ccf0918" providerId="AD" clId="Web-{9A9E631E-EAEF-4000-A77E-2BC5A8592610}" dt="2020-09-30T21:25:05.081" v="1"/>
          <ac:spMkLst>
            <pc:docMk/>
            <pc:sldMk cId="3376430890" sldId="262"/>
            <ac:spMk id="3" creationId="{C93B7623-B435-4302-A89A-188CF57A14BC}"/>
          </ac:spMkLst>
        </pc:spChg>
        <pc:graphicFrameChg chg="add del mod ord modGraphic">
          <ac:chgData name="Amanda Moran" userId="S::morana@kerndhs.com::1526d3d1-a6cc-4ff9-83d4-165f0ccf0918" providerId="AD" clId="Web-{9A9E631E-EAEF-4000-A77E-2BC5A8592610}" dt="2020-09-30T21:25:05.081" v="1"/>
          <ac:graphicFrameMkLst>
            <pc:docMk/>
            <pc:sldMk cId="3376430890" sldId="262"/>
            <ac:graphicFrameMk id="4" creationId="{31716C9D-E8B0-46BB-98FD-70B211F1D300}"/>
          </ac:graphicFrameMkLst>
        </pc:graphicFrameChg>
      </pc:sldChg>
    </pc:docChg>
  </pc:docChgLst>
  <pc:docChgLst>
    <pc:chgData clId="Web-{2C1566B6-50D2-4AC3-9D8A-176662721B32}"/>
    <pc:docChg chg="sldOrd">
      <pc:chgData name="" userId="" providerId="" clId="Web-{2C1566B6-50D2-4AC3-9D8A-176662721B32}" dt="2021-01-13T17:08:17.137" v="0"/>
      <pc:docMkLst>
        <pc:docMk/>
      </pc:docMkLst>
      <pc:sldChg chg="ord">
        <pc:chgData name="" userId="" providerId="" clId="Web-{2C1566B6-50D2-4AC3-9D8A-176662721B32}" dt="2021-01-13T17:08:17.137" v="0"/>
        <pc:sldMkLst>
          <pc:docMk/>
          <pc:sldMk cId="3376430890" sldId="262"/>
        </pc:sldMkLst>
      </pc:sldChg>
    </pc:docChg>
  </pc:docChgLst>
  <pc:docChgLst>
    <pc:chgData clId="Web-{FA83546B-D85C-4348-B85A-22DE1C5DBA54}"/>
    <pc:docChg chg="modSld">
      <pc:chgData name="" userId="" providerId="" clId="Web-{FA83546B-D85C-4348-B85A-22DE1C5DBA54}" dt="2020-12-10T22:30:05.256" v="43" actId="14100"/>
      <pc:docMkLst>
        <pc:docMk/>
      </pc:docMkLst>
      <pc:sldChg chg="addSp modSp modNotes">
        <pc:chgData name="" userId="" providerId="" clId="Web-{FA83546B-D85C-4348-B85A-22DE1C5DBA54}" dt="2020-12-10T22:30:05.256" v="43" actId="14100"/>
        <pc:sldMkLst>
          <pc:docMk/>
          <pc:sldMk cId="3376430890" sldId="262"/>
        </pc:sldMkLst>
        <pc:spChg chg="mod">
          <ac:chgData name="" userId="" providerId="" clId="Web-{FA83546B-D85C-4348-B85A-22DE1C5DBA54}" dt="2020-12-10T22:28:48.705" v="20" actId="20577"/>
          <ac:spMkLst>
            <pc:docMk/>
            <pc:sldMk cId="3376430890" sldId="262"/>
            <ac:spMk id="3" creationId="{03EC23C1-D81D-42F3-898E-A09817CD2FFE}"/>
          </ac:spMkLst>
        </pc:spChg>
        <pc:spChg chg="add mod">
          <ac:chgData name="" userId="" providerId="" clId="Web-{FA83546B-D85C-4348-B85A-22DE1C5DBA54}" dt="2020-12-10T22:30:05.256" v="43" actId="14100"/>
          <ac:spMkLst>
            <pc:docMk/>
            <pc:sldMk cId="3376430890" sldId="262"/>
            <ac:spMk id="4" creationId="{62B267D8-89C5-4595-A9DE-7FA4ACA70CC9}"/>
          </ac:spMkLst>
        </pc:spChg>
        <pc:picChg chg="mod">
          <ac:chgData name="" userId="" providerId="" clId="Web-{FA83546B-D85C-4348-B85A-22DE1C5DBA54}" dt="2020-12-10T22:28:54.502" v="23" actId="1076"/>
          <ac:picMkLst>
            <pc:docMk/>
            <pc:sldMk cId="3376430890" sldId="262"/>
            <ac:picMk id="2" creationId="{16907F61-4349-4416-BF88-CC2992DF9126}"/>
          </ac:picMkLst>
        </pc:picChg>
        <pc:picChg chg="mod">
          <ac:chgData name="" userId="" providerId="" clId="Web-{FA83546B-D85C-4348-B85A-22DE1C5DBA54}" dt="2020-12-10T22:28:51.939" v="22" actId="1076"/>
          <ac:picMkLst>
            <pc:docMk/>
            <pc:sldMk cId="3376430890" sldId="262"/>
            <ac:picMk id="17" creationId="{43B23B71-FAC9-444B-B1FD-A48E1DB0E58B}"/>
          </ac:picMkLst>
        </pc:picChg>
      </pc:sldChg>
    </pc:docChg>
  </pc:docChgLst>
  <pc:docChgLst>
    <pc:chgData name="Amanda Moran" userId="S::morana@kerndhs.com::1526d3d1-a6cc-4ff9-83d4-165f0ccf0918" providerId="AD" clId="Web-{504BD1B6-56AA-462A-BA12-5D005FC39403}"/>
    <pc:docChg chg="addSld delSld modSld">
      <pc:chgData name="Amanda Moran" userId="S::morana@kerndhs.com::1526d3d1-a6cc-4ff9-83d4-165f0ccf0918" providerId="AD" clId="Web-{504BD1B6-56AA-462A-BA12-5D005FC39403}" dt="2020-09-30T21:53:32.800" v="118" actId="1076"/>
      <pc:docMkLst>
        <pc:docMk/>
      </pc:docMkLst>
      <pc:sldChg chg="delSp modSp add replId">
        <pc:chgData name="Amanda Moran" userId="S::morana@kerndhs.com::1526d3d1-a6cc-4ff9-83d4-165f0ccf0918" providerId="AD" clId="Web-{504BD1B6-56AA-462A-BA12-5D005FC39403}" dt="2020-09-30T21:53:32.800" v="118" actId="1076"/>
        <pc:sldMkLst>
          <pc:docMk/>
          <pc:sldMk cId="2864455187" sldId="263"/>
        </pc:sldMkLst>
        <pc:spChg chg="mod">
          <ac:chgData name="Amanda Moran" userId="S::morana@kerndhs.com::1526d3d1-a6cc-4ff9-83d4-165f0ccf0918" providerId="AD" clId="Web-{504BD1B6-56AA-462A-BA12-5D005FC39403}" dt="2020-09-30T21:53:32.800" v="118" actId="1076"/>
          <ac:spMkLst>
            <pc:docMk/>
            <pc:sldMk cId="2864455187" sldId="263"/>
            <ac:spMk id="2" creationId="{089420FF-E86F-425B-AD4A-0EEC52DF1453}"/>
          </ac:spMkLst>
        </pc:spChg>
        <pc:spChg chg="del">
          <ac:chgData name="Amanda Moran" userId="S::morana@kerndhs.com::1526d3d1-a6cc-4ff9-83d4-165f0ccf0918" providerId="AD" clId="Web-{504BD1B6-56AA-462A-BA12-5D005FC39403}" dt="2020-09-30T21:53:02.081" v="66"/>
          <ac:spMkLst>
            <pc:docMk/>
            <pc:sldMk cId="2864455187" sldId="263"/>
            <ac:spMk id="4" creationId="{30C7CC5C-2C2F-4AA5-850A-3F09D9DA59CC}"/>
          </ac:spMkLst>
        </pc:spChg>
      </pc:sldChg>
      <pc:sldChg chg="addSp delSp modSp new del mod setBg">
        <pc:chgData name="Amanda Moran" userId="S::morana@kerndhs.com::1526d3d1-a6cc-4ff9-83d4-165f0ccf0918" providerId="AD" clId="Web-{504BD1B6-56AA-462A-BA12-5D005FC39403}" dt="2020-09-30T21:51:42.485" v="36"/>
        <pc:sldMkLst>
          <pc:docMk/>
          <pc:sldMk cId="4101256165" sldId="263"/>
        </pc:sldMkLst>
        <pc:spChg chg="add del mod">
          <ac:chgData name="Amanda Moran" userId="S::morana@kerndhs.com::1526d3d1-a6cc-4ff9-83d4-165f0ccf0918" providerId="AD" clId="Web-{504BD1B6-56AA-462A-BA12-5D005FC39403}" dt="2020-09-30T21:49:58.999" v="6"/>
          <ac:spMkLst>
            <pc:docMk/>
            <pc:sldMk cId="4101256165" sldId="263"/>
            <ac:spMk id="2" creationId="{0FAE8404-4972-484A-8447-6AD5A682E613}"/>
          </ac:spMkLst>
        </pc:spChg>
        <pc:spChg chg="del">
          <ac:chgData name="Amanda Moran" userId="S::morana@kerndhs.com::1526d3d1-a6cc-4ff9-83d4-165f0ccf0918" providerId="AD" clId="Web-{504BD1B6-56AA-462A-BA12-5D005FC39403}" dt="2020-09-30T21:49:19.389" v="1"/>
          <ac:spMkLst>
            <pc:docMk/>
            <pc:sldMk cId="4101256165" sldId="263"/>
            <ac:spMk id="3" creationId="{082CBB29-F714-45EC-BBA8-4248DAB05051}"/>
          </ac:spMkLst>
        </pc:spChg>
        <pc:spChg chg="add">
          <ac:chgData name="Amanda Moran" userId="S::morana@kerndhs.com::1526d3d1-a6cc-4ff9-83d4-165f0ccf0918" providerId="AD" clId="Web-{504BD1B6-56AA-462A-BA12-5D005FC39403}" dt="2020-09-30T21:50:11.265" v="10"/>
          <ac:spMkLst>
            <pc:docMk/>
            <pc:sldMk cId="4101256165" sldId="263"/>
            <ac:spMk id="7" creationId="{6101BC59-F045-4635-93FE-226E0C44DA62}"/>
          </ac:spMkLst>
        </pc:spChg>
        <pc:spChg chg="add del">
          <ac:chgData name="Amanda Moran" userId="S::morana@kerndhs.com::1526d3d1-a6cc-4ff9-83d4-165f0ccf0918" providerId="AD" clId="Web-{504BD1B6-56AA-462A-BA12-5D005FC39403}" dt="2020-09-30T21:49:32.936" v="3"/>
          <ac:spMkLst>
            <pc:docMk/>
            <pc:sldMk cId="4101256165" sldId="263"/>
            <ac:spMk id="9" creationId="{3DAD86CA-8235-409B-982B-5E7A033E2392}"/>
          </ac:spMkLst>
        </pc:spChg>
        <pc:spChg chg="add del">
          <ac:chgData name="Amanda Moran" userId="S::morana@kerndhs.com::1526d3d1-a6cc-4ff9-83d4-165f0ccf0918" providerId="AD" clId="Web-{504BD1B6-56AA-462A-BA12-5D005FC39403}" dt="2020-09-30T21:49:32.936" v="3"/>
          <ac:spMkLst>
            <pc:docMk/>
            <pc:sldMk cId="4101256165" sldId="263"/>
            <ac:spMk id="11" creationId="{9F234FBA-3501-47B4-AE0C-AA4AFBC8F603}"/>
          </ac:spMkLst>
        </pc:spChg>
        <pc:spChg chg="add">
          <ac:chgData name="Amanda Moran" userId="S::morana@kerndhs.com::1526d3d1-a6cc-4ff9-83d4-165f0ccf0918" providerId="AD" clId="Web-{504BD1B6-56AA-462A-BA12-5D005FC39403}" dt="2020-09-30T21:50:11.265" v="10"/>
          <ac:spMkLst>
            <pc:docMk/>
            <pc:sldMk cId="4101256165" sldId="263"/>
            <ac:spMk id="12" creationId="{0D7B6173-1D58-48E2-83CF-37350F315F75}"/>
          </ac:spMkLst>
        </pc:spChg>
        <pc:spChg chg="add del">
          <ac:chgData name="Amanda Moran" userId="S::morana@kerndhs.com::1526d3d1-a6cc-4ff9-83d4-165f0ccf0918" providerId="AD" clId="Web-{504BD1B6-56AA-462A-BA12-5D005FC39403}" dt="2020-09-30T21:49:32.936" v="3"/>
          <ac:spMkLst>
            <pc:docMk/>
            <pc:sldMk cId="4101256165" sldId="263"/>
            <ac:spMk id="13" creationId="{B5EF893B-0491-416E-9D33-BADE9600792A}"/>
          </ac:spMkLst>
        </pc:spChg>
        <pc:spChg chg="add">
          <ac:chgData name="Amanda Moran" userId="S::morana@kerndhs.com::1526d3d1-a6cc-4ff9-83d4-165f0ccf0918" providerId="AD" clId="Web-{504BD1B6-56AA-462A-BA12-5D005FC39403}" dt="2020-09-30T21:50:11.265" v="10"/>
          <ac:spMkLst>
            <pc:docMk/>
            <pc:sldMk cId="4101256165" sldId="263"/>
            <ac:spMk id="14" creationId="{02EBFA83-D4DB-4CA0-B229-9E44634D7FE9}"/>
          </ac:spMkLst>
        </pc:spChg>
        <pc:spChg chg="add">
          <ac:chgData name="Amanda Moran" userId="S::morana@kerndhs.com::1526d3d1-a6cc-4ff9-83d4-165f0ccf0918" providerId="AD" clId="Web-{504BD1B6-56AA-462A-BA12-5D005FC39403}" dt="2020-09-30T21:50:11.265" v="10"/>
          <ac:spMkLst>
            <pc:docMk/>
            <pc:sldMk cId="4101256165" sldId="263"/>
            <ac:spMk id="18" creationId="{21BDEC81-16A7-4451-B893-C15000083B77}"/>
          </ac:spMkLst>
        </pc:spChg>
        <pc:spChg chg="add">
          <ac:chgData name="Amanda Moran" userId="S::morana@kerndhs.com::1526d3d1-a6cc-4ff9-83d4-165f0ccf0918" providerId="AD" clId="Web-{504BD1B6-56AA-462A-BA12-5D005FC39403}" dt="2020-09-30T21:50:11.265" v="10"/>
          <ac:spMkLst>
            <pc:docMk/>
            <pc:sldMk cId="4101256165" sldId="263"/>
            <ac:spMk id="20" creationId="{26A515A1-4D80-430E-BE0A-71A290516A82}"/>
          </ac:spMkLst>
        </pc:spChg>
        <pc:picChg chg="add del mod ord">
          <ac:chgData name="Amanda Moran" userId="S::morana@kerndhs.com::1526d3d1-a6cc-4ff9-83d4-165f0ccf0918" providerId="AD" clId="Web-{504BD1B6-56AA-462A-BA12-5D005FC39403}" dt="2020-09-30T21:51:15.938" v="25"/>
          <ac:picMkLst>
            <pc:docMk/>
            <pc:sldMk cId="4101256165" sldId="263"/>
            <ac:picMk id="4" creationId="{A9B61596-8813-4DB7-90A9-7E3629123910}"/>
          </ac:picMkLst>
        </pc:picChg>
        <pc:picChg chg="add del mod">
          <ac:chgData name="Amanda Moran" userId="S::morana@kerndhs.com::1526d3d1-a6cc-4ff9-83d4-165f0ccf0918" providerId="AD" clId="Web-{504BD1B6-56AA-462A-BA12-5D005FC39403}" dt="2020-09-30T21:50:50.625" v="19"/>
          <ac:picMkLst>
            <pc:docMk/>
            <pc:sldMk cId="4101256165" sldId="263"/>
            <ac:picMk id="5" creationId="{D70A2328-E5DC-4AA9-9C33-7241347C6FC8}"/>
          </ac:picMkLst>
        </pc:picChg>
        <pc:picChg chg="add">
          <ac:chgData name="Amanda Moran" userId="S::morana@kerndhs.com::1526d3d1-a6cc-4ff9-83d4-165f0ccf0918" providerId="AD" clId="Web-{504BD1B6-56AA-462A-BA12-5D005FC39403}" dt="2020-09-30T21:50:11.265" v="10"/>
          <ac:picMkLst>
            <pc:docMk/>
            <pc:sldMk cId="4101256165" sldId="263"/>
            <ac:picMk id="16" creationId="{B0DAC8FB-A162-44E3-A606-C855A03A5B09}"/>
          </ac:picMkLst>
        </pc:picChg>
        <pc:cxnChg chg="add del">
          <ac:chgData name="Amanda Moran" userId="S::morana@kerndhs.com::1526d3d1-a6cc-4ff9-83d4-165f0ccf0918" providerId="AD" clId="Web-{504BD1B6-56AA-462A-BA12-5D005FC39403}" dt="2020-09-30T21:49:32.936" v="3"/>
          <ac:cxnSpMkLst>
            <pc:docMk/>
            <pc:sldMk cId="4101256165" sldId="263"/>
            <ac:cxnSpMk id="15" creationId="{469F4FF8-F8B0-4630-BA1B-0D8B324CD5FF}"/>
          </ac:cxnSpMkLst>
        </pc:cxnChg>
      </pc:sldChg>
      <pc:sldChg chg="addSp delSp modSp add del replId">
        <pc:chgData name="Amanda Moran" userId="S::morana@kerndhs.com::1526d3d1-a6cc-4ff9-83d4-165f0ccf0918" providerId="AD" clId="Web-{504BD1B6-56AA-462A-BA12-5D005FC39403}" dt="2020-09-30T21:52:35.877" v="54"/>
        <pc:sldMkLst>
          <pc:docMk/>
          <pc:sldMk cId="634290918" sldId="264"/>
        </pc:sldMkLst>
        <pc:spChg chg="del mod">
          <ac:chgData name="Amanda Moran" userId="S::morana@kerndhs.com::1526d3d1-a6cc-4ff9-83d4-165f0ccf0918" providerId="AD" clId="Web-{504BD1B6-56AA-462A-BA12-5D005FC39403}" dt="2020-09-30T21:50:44.625" v="16"/>
          <ac:spMkLst>
            <pc:docMk/>
            <pc:sldMk cId="634290918" sldId="264"/>
            <ac:spMk id="2" creationId="{089420FF-E86F-425B-AD4A-0EEC52DF1453}"/>
          </ac:spMkLst>
        </pc:spChg>
        <pc:spChg chg="del mod">
          <ac:chgData name="Amanda Moran" userId="S::morana@kerndhs.com::1526d3d1-a6cc-4ff9-83d4-165f0ccf0918" providerId="AD" clId="Web-{504BD1B6-56AA-462A-BA12-5D005FC39403}" dt="2020-09-30T21:50:47.125" v="18"/>
          <ac:spMkLst>
            <pc:docMk/>
            <pc:sldMk cId="634290918" sldId="264"/>
            <ac:spMk id="4" creationId="{30C7CC5C-2C2F-4AA5-850A-3F09D9DA59CC}"/>
          </ac:spMkLst>
        </pc:spChg>
        <pc:spChg chg="add mod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5" creationId="{1FC7CE13-563A-45C6-A915-0AFA1BAFF569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17" creationId="{1CD81A2A-6ED4-4EF4-A14C-912D31E14800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19" creationId="{1661932C-CA15-4E17-B115-FAE7CBEE4789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21" creationId="{8590ADD5-9383-4D3D-9047-3DA2593CCB5D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23" creationId="{DABE3E45-88CF-45D8-8D40-C773324D93F6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27" creationId="{B91ECDA9-56DC-4270-8F33-01C5637B8CEB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29" creationId="{75F47824-961D-465D-84F9-EAE11BC6173B}"/>
          </ac:spMkLst>
        </pc:spChg>
        <pc:spChg chg="del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31" creationId="{FEC9DA3E-C1D7-472D-B7C0-F71AE41FBA23}"/>
          </ac:spMkLst>
        </pc:spChg>
        <pc:spChg chg="add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36" creationId="{1C4FDBE2-32F7-4AC4-A40C-C51C65B1D474}"/>
          </ac:spMkLst>
        </pc:spChg>
        <pc:spChg chg="add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38" creationId="{E2B33195-5BCA-4BB7-A82D-6739522687DD}"/>
          </ac:spMkLst>
        </pc:spChg>
        <pc:spChg chg="add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40" creationId="{CF8AD9F3-9AF6-494F-83A3-2F677563935C}"/>
          </ac:spMkLst>
        </pc:spChg>
        <pc:spChg chg="add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42" creationId="{11156773-3FB3-46D9-9F87-821287404830}"/>
          </ac:spMkLst>
        </pc:spChg>
        <pc:spChg chg="add">
          <ac:chgData name="Amanda Moran" userId="S::morana@kerndhs.com::1526d3d1-a6cc-4ff9-83d4-165f0ccf0918" providerId="AD" clId="Web-{504BD1B6-56AA-462A-BA12-5D005FC39403}" dt="2020-09-30T21:51:08.078" v="24"/>
          <ac:spMkLst>
            <pc:docMk/>
            <pc:sldMk cId="634290918" sldId="264"/>
            <ac:spMk id="44" creationId="{E8EA24D0-C854-4AA8-B8FD-D252660D8840}"/>
          </ac:spMkLst>
        </pc:spChg>
        <pc:picChg chg="mod ord">
          <ac:chgData name="Amanda Moran" userId="S::morana@kerndhs.com::1526d3d1-a6cc-4ff9-83d4-165f0ccf0918" providerId="AD" clId="Web-{504BD1B6-56AA-462A-BA12-5D005FC39403}" dt="2020-09-30T21:51:26.329" v="31" actId="1076"/>
          <ac:picMkLst>
            <pc:docMk/>
            <pc:sldMk cId="634290918" sldId="264"/>
            <ac:picMk id="6" creationId="{36AEFECB-49A4-4912-9E90-8B501A0001C3}"/>
          </ac:picMkLst>
        </pc:picChg>
        <pc:picChg chg="add mod">
          <ac:chgData name="Amanda Moran" userId="S::morana@kerndhs.com::1526d3d1-a6cc-4ff9-83d4-165f0ccf0918" providerId="AD" clId="Web-{504BD1B6-56AA-462A-BA12-5D005FC39403}" dt="2020-09-30T21:51:38.063" v="35" actId="1076"/>
          <ac:picMkLst>
            <pc:docMk/>
            <pc:sldMk cId="634290918" sldId="264"/>
            <ac:picMk id="7" creationId="{00D52065-1157-4A71-9CF9-B63772C0498B}"/>
          </ac:picMkLst>
        </pc:picChg>
        <pc:picChg chg="add mod">
          <ac:chgData name="Amanda Moran" userId="S::morana@kerndhs.com::1526d3d1-a6cc-4ff9-83d4-165f0ccf0918" providerId="AD" clId="Web-{504BD1B6-56AA-462A-BA12-5D005FC39403}" dt="2020-09-30T21:51:31.422" v="32" actId="1076"/>
          <ac:picMkLst>
            <pc:docMk/>
            <pc:sldMk cId="634290918" sldId="264"/>
            <ac:picMk id="15" creationId="{2DFAE38A-06E5-494F-AC0C-E922D3F29BC9}"/>
          </ac:picMkLst>
        </pc:picChg>
        <pc:cxnChg chg="del">
          <ac:chgData name="Amanda Moran" userId="S::morana@kerndhs.com::1526d3d1-a6cc-4ff9-83d4-165f0ccf0918" providerId="AD" clId="Web-{504BD1B6-56AA-462A-BA12-5D005FC39403}" dt="2020-09-30T21:51:08.078" v="24"/>
          <ac:cxnSpMkLst>
            <pc:docMk/>
            <pc:sldMk cId="634290918" sldId="264"/>
            <ac:cxnSpMk id="25" creationId="{49CD1692-827B-4C8D-B4A1-134FD04CF45C}"/>
          </ac:cxnSpMkLst>
        </pc:cxnChg>
      </pc:sldChg>
      <pc:sldChg chg="addSp delSp modSp add del replId">
        <pc:chgData name="Amanda Moran" userId="S::morana@kerndhs.com::1526d3d1-a6cc-4ff9-83d4-165f0ccf0918" providerId="AD" clId="Web-{504BD1B6-56AA-462A-BA12-5D005FC39403}" dt="2020-09-30T21:52:43.877" v="56"/>
        <pc:sldMkLst>
          <pc:docMk/>
          <pc:sldMk cId="1281027672" sldId="265"/>
        </pc:sldMkLst>
        <pc:spChg chg="del mod">
          <ac:chgData name="Amanda Moran" userId="S::morana@kerndhs.com::1526d3d1-a6cc-4ff9-83d4-165f0ccf0918" providerId="AD" clId="Web-{504BD1B6-56AA-462A-BA12-5D005FC39403}" dt="2020-09-30T21:52:04.423" v="41"/>
          <ac:spMkLst>
            <pc:docMk/>
            <pc:sldMk cId="1281027672" sldId="265"/>
            <ac:spMk id="2" creationId="{E0D2BFF0-C141-4424-92A3-02DD865BF7F1}"/>
          </ac:spMkLst>
        </pc:spChg>
        <pc:picChg chg="add mod">
          <ac:chgData name="Amanda Moran" userId="S::morana@kerndhs.com::1526d3d1-a6cc-4ff9-83d4-165f0ccf0918" providerId="AD" clId="Web-{504BD1B6-56AA-462A-BA12-5D005FC39403}" dt="2020-09-30T21:52:40.018" v="55" actId="14100"/>
          <ac:picMkLst>
            <pc:docMk/>
            <pc:sldMk cId="1281027672" sldId="265"/>
            <ac:picMk id="3" creationId="{204BA78C-89D5-4BAC-AD5B-09864F5EEAF5}"/>
          </ac:picMkLst>
        </pc:picChg>
        <pc:picChg chg="mod">
          <ac:chgData name="Amanda Moran" userId="S::morana@kerndhs.com::1526d3d1-a6cc-4ff9-83d4-165f0ccf0918" providerId="AD" clId="Web-{504BD1B6-56AA-462A-BA12-5D005FC39403}" dt="2020-09-30T21:52:23.080" v="49" actId="1076"/>
          <ac:picMkLst>
            <pc:docMk/>
            <pc:sldMk cId="1281027672" sldId="265"/>
            <ac:picMk id="4" creationId="{F8721690-F91C-4047-BF69-5E73C3CDBD07}"/>
          </ac:picMkLst>
        </pc:picChg>
      </pc:sldChg>
    </pc:docChg>
  </pc:docChgLst>
  <pc:docChgLst>
    <pc:chgData clId="Web-{AD51C8D8-E83D-4A88-9528-F5E3F2101D27}"/>
    <pc:docChg chg="modSld">
      <pc:chgData name="" userId="" providerId="" clId="Web-{AD51C8D8-E83D-4A88-9528-F5E3F2101D27}" dt="2020-11-24T16:26:47.753" v="39"/>
      <pc:docMkLst>
        <pc:docMk/>
      </pc:docMkLst>
      <pc:sldChg chg="modNotes">
        <pc:chgData name="" userId="" providerId="" clId="Web-{AD51C8D8-E83D-4A88-9528-F5E3F2101D27}" dt="2020-11-24T16:26:47.753" v="39"/>
        <pc:sldMkLst>
          <pc:docMk/>
          <pc:sldMk cId="2014523891" sldId="266"/>
        </pc:sldMkLst>
      </pc:sldChg>
    </pc:docChg>
  </pc:docChgLst>
  <pc:docChgLst>
    <pc:chgData name="Amanda Moran" userId="S::morana@kerndhs.com::1526d3d1-a6cc-4ff9-83d4-165f0ccf0918" providerId="AD" clId="Web-{E4F66C2E-8C67-487B-B3E9-9DBB77692BC7}"/>
    <pc:docChg chg="modSld">
      <pc:chgData name="Amanda Moran" userId="S::morana@kerndhs.com::1526d3d1-a6cc-4ff9-83d4-165f0ccf0918" providerId="AD" clId="Web-{E4F66C2E-8C67-487B-B3E9-9DBB77692BC7}" dt="2021-03-15T23:02:28.004" v="78"/>
      <pc:docMkLst>
        <pc:docMk/>
      </pc:docMkLst>
      <pc:sldChg chg="addSp delSp modSp modNotes">
        <pc:chgData name="Amanda Moran" userId="S::morana@kerndhs.com::1526d3d1-a6cc-4ff9-83d4-165f0ccf0918" providerId="AD" clId="Web-{E4F66C2E-8C67-487B-B3E9-9DBB77692BC7}" dt="2021-03-15T23:02:28.004" v="78"/>
        <pc:sldMkLst>
          <pc:docMk/>
          <pc:sldMk cId="3376430890" sldId="262"/>
        </pc:sldMkLst>
        <pc:spChg chg="mod">
          <ac:chgData name="Amanda Moran" userId="S::morana@kerndhs.com::1526d3d1-a6cc-4ff9-83d4-165f0ccf0918" providerId="AD" clId="Web-{E4F66C2E-8C67-487B-B3E9-9DBB77692BC7}" dt="2021-03-15T22:58:21.755" v="13" actId="1076"/>
          <ac:spMkLst>
            <pc:docMk/>
            <pc:sldMk cId="3376430890" sldId="262"/>
            <ac:spMk id="3" creationId="{03EC23C1-D81D-42F3-898E-A09817CD2FFE}"/>
          </ac:spMkLst>
        </pc:spChg>
        <pc:spChg chg="add del mod">
          <ac:chgData name="Amanda Moran" userId="S::morana@kerndhs.com::1526d3d1-a6cc-4ff9-83d4-165f0ccf0918" providerId="AD" clId="Web-{E4F66C2E-8C67-487B-B3E9-9DBB77692BC7}" dt="2021-03-15T22:57:18.783" v="1"/>
          <ac:spMkLst>
            <pc:docMk/>
            <pc:sldMk cId="3376430890" sldId="262"/>
            <ac:spMk id="6" creationId="{BE161B61-FAC8-4200-9030-D01087516D4E}"/>
          </ac:spMkLst>
        </pc:spChg>
        <pc:spChg chg="add mod">
          <ac:chgData name="Amanda Moran" userId="S::morana@kerndhs.com::1526d3d1-a6cc-4ff9-83d4-165f0ccf0918" providerId="AD" clId="Web-{E4F66C2E-8C67-487B-B3E9-9DBB77692BC7}" dt="2021-03-15T23:02:08.612" v="73" actId="20577"/>
          <ac:spMkLst>
            <pc:docMk/>
            <pc:sldMk cId="3376430890" sldId="262"/>
            <ac:spMk id="7" creationId="{D5D9E254-948A-42B6-A17D-D57FA67ABBDF}"/>
          </ac:spMkLst>
        </pc:spChg>
        <pc:picChg chg="del">
          <ac:chgData name="Amanda Moran" userId="S::morana@kerndhs.com::1526d3d1-a6cc-4ff9-83d4-165f0ccf0918" providerId="AD" clId="Web-{E4F66C2E-8C67-487B-B3E9-9DBB77692BC7}" dt="2021-03-15T22:56:59.438" v="0"/>
          <ac:picMkLst>
            <pc:docMk/>
            <pc:sldMk cId="3376430890" sldId="262"/>
            <ac:picMk id="16" creationId="{72134073-0681-46B1-BDD7-5A7748AAD0E7}"/>
          </ac:picMkLst>
        </pc:picChg>
        <pc:picChg chg="mod">
          <ac:chgData name="Amanda Moran" userId="S::morana@kerndhs.com::1526d3d1-a6cc-4ff9-83d4-165f0ccf0918" providerId="AD" clId="Web-{E4F66C2E-8C67-487B-B3E9-9DBB77692BC7}" dt="2021-03-15T22:58:15.099" v="10" actId="1076"/>
          <ac:picMkLst>
            <pc:docMk/>
            <pc:sldMk cId="3376430890" sldId="262"/>
            <ac:picMk id="17" creationId="{43B23B71-FAC9-444B-B1FD-A48E1DB0E58B}"/>
          </ac:picMkLst>
        </pc:picChg>
      </pc:sldChg>
    </pc:docChg>
  </pc:docChgLst>
  <pc:docChgLst>
    <pc:chgData clId="Web-{80FCF432-46E5-45D3-B5BE-785A0F1BD42B}"/>
    <pc:docChg chg="modSld">
      <pc:chgData name="" userId="" providerId="" clId="Web-{80FCF432-46E5-45D3-B5BE-785A0F1BD42B}" dt="2020-11-23T23:31:54.056" v="103"/>
      <pc:docMkLst>
        <pc:docMk/>
      </pc:docMkLst>
      <pc:sldChg chg="addSp delSp modSp">
        <pc:chgData name="" userId="" providerId="" clId="Web-{80FCF432-46E5-45D3-B5BE-785A0F1BD42B}" dt="2020-11-23T23:31:54.056" v="103"/>
        <pc:sldMkLst>
          <pc:docMk/>
          <pc:sldMk cId="3878713972" sldId="260"/>
        </pc:sldMkLst>
        <pc:spChg chg="add del mod">
          <ac:chgData name="" userId="" providerId="" clId="Web-{80FCF432-46E5-45D3-B5BE-785A0F1BD42B}" dt="2020-11-23T23:31:38.118" v="73" actId="1076"/>
          <ac:spMkLst>
            <pc:docMk/>
            <pc:sldMk cId="3878713972" sldId="260"/>
            <ac:spMk id="2" creationId="{E0D2BFF0-C141-4424-92A3-02DD865BF7F1}"/>
          </ac:spMkLst>
        </pc:spChg>
        <pc:spChg chg="add del mod">
          <ac:chgData name="" userId="" providerId="" clId="Web-{80FCF432-46E5-45D3-B5BE-785A0F1BD42B}" dt="2020-11-23T23:31:54.041" v="102"/>
          <ac:spMkLst>
            <pc:docMk/>
            <pc:sldMk cId="3878713972" sldId="260"/>
            <ac:spMk id="5" creationId="{D9F8B3C9-B58C-482F-B92C-EE7846EF76D1}"/>
          </ac:spMkLst>
        </pc:spChg>
        <pc:spChg chg="add del mod">
          <ac:chgData name="" userId="" providerId="" clId="Web-{80FCF432-46E5-45D3-B5BE-785A0F1BD42B}" dt="2020-11-23T23:31:50.509" v="94"/>
          <ac:spMkLst>
            <pc:docMk/>
            <pc:sldMk cId="3878713972" sldId="260"/>
            <ac:spMk id="8" creationId="{E3665F72-6068-4486-9D73-9E8CBF37ED00}"/>
          </ac:spMkLst>
        </pc:spChg>
        <pc:spChg chg="add del mod">
          <ac:chgData name="" userId="" providerId="" clId="Web-{80FCF432-46E5-45D3-B5BE-785A0F1BD42B}" dt="2020-11-23T23:31:43.665" v="84"/>
          <ac:spMkLst>
            <pc:docMk/>
            <pc:sldMk cId="3878713972" sldId="260"/>
            <ac:spMk id="12" creationId="{CD9DF985-F473-4B31-B7A4-25907342D636}"/>
          </ac:spMkLst>
        </pc:spChg>
        <pc:spChg chg="add del mod">
          <ac:chgData name="" userId="" providerId="" clId="Web-{80FCF432-46E5-45D3-B5BE-785A0F1BD42B}" dt="2020-11-23T23:31:41.758" v="78"/>
          <ac:spMkLst>
            <pc:docMk/>
            <pc:sldMk cId="3878713972" sldId="260"/>
            <ac:spMk id="15" creationId="{D7998575-CB01-4697-8A51-79EF47F2FC15}"/>
          </ac:spMkLst>
        </pc:spChg>
        <pc:spChg chg="add del mod">
          <ac:chgData name="" userId="" providerId="" clId="Web-{80FCF432-46E5-45D3-B5BE-785A0F1BD42B}" dt="2020-11-23T23:31:29.273" v="66"/>
          <ac:spMkLst>
            <pc:docMk/>
            <pc:sldMk cId="3878713972" sldId="260"/>
            <ac:spMk id="19" creationId="{7B84A08A-E644-44EE-9E70-FD3BC2EEB33A}"/>
          </ac:spMkLst>
        </pc:spChg>
        <pc:spChg chg="del">
          <ac:chgData name="" userId="" providerId="" clId="Web-{80FCF432-46E5-45D3-B5BE-785A0F1BD42B}" dt="2020-11-23T23:27:00.207" v="3"/>
          <ac:spMkLst>
            <pc:docMk/>
            <pc:sldMk cId="3878713972" sldId="260"/>
            <ac:spMk id="40" creationId="{19D32F93-50AC-4C46-A5DB-291C60DDB7BD}"/>
          </ac:spMkLst>
        </pc:spChg>
        <pc:spChg chg="del">
          <ac:chgData name="" userId="" providerId="" clId="Web-{80FCF432-46E5-45D3-B5BE-785A0F1BD42B}" dt="2020-11-23T23:27:00.207" v="3"/>
          <ac:spMkLst>
            <pc:docMk/>
            <pc:sldMk cId="3878713972" sldId="260"/>
            <ac:spMk id="41" creationId="{827DC2C4-B485-428A-BF4A-472D2967F47F}"/>
          </ac:spMkLst>
        </pc:spChg>
        <pc:spChg chg="del">
          <ac:chgData name="" userId="" providerId="" clId="Web-{80FCF432-46E5-45D3-B5BE-785A0F1BD42B}" dt="2020-11-23T23:27:00.207" v="3"/>
          <ac:spMkLst>
            <pc:docMk/>
            <pc:sldMk cId="3878713972" sldId="260"/>
            <ac:spMk id="42" creationId="{EE04B5EB-F158-4507-90DD-BD23620C7CC9}"/>
          </ac:spMkLst>
        </pc:spChg>
        <pc:spChg chg="add del">
          <ac:chgData name="" userId="" providerId="" clId="Web-{80FCF432-46E5-45D3-B5BE-785A0F1BD42B}" dt="2020-11-23T23:27:40.600" v="13"/>
          <ac:spMkLst>
            <pc:docMk/>
            <pc:sldMk cId="3878713972" sldId="260"/>
            <ac:spMk id="44" creationId="{3301E07F-4F79-4B58-8698-EF24DC1ECDBF}"/>
          </ac:spMkLst>
        </pc:spChg>
        <pc:spChg chg="add del">
          <ac:chgData name="" userId="" providerId="" clId="Web-{80FCF432-46E5-45D3-B5BE-785A0F1BD42B}" dt="2020-11-23T23:27:40.600" v="13"/>
          <ac:spMkLst>
            <pc:docMk/>
            <pc:sldMk cId="3878713972" sldId="260"/>
            <ac:spMk id="49" creationId="{E58B2195-5055-402F-A3E7-53FF0E4980C3}"/>
          </ac:spMkLst>
        </pc:spChg>
        <pc:spChg chg="add del">
          <ac:chgData name="" userId="" providerId="" clId="Web-{80FCF432-46E5-45D3-B5BE-785A0F1BD42B}" dt="2020-11-23T23:27:40.600" v="13"/>
          <ac:spMkLst>
            <pc:docMk/>
            <pc:sldMk cId="3878713972" sldId="260"/>
            <ac:spMk id="51" creationId="{9EE6F773-742A-491A-9A00-A2A150DF500A}"/>
          </ac:spMkLst>
        </pc:spChg>
        <pc:spChg chg="add del">
          <ac:chgData name="" userId="" providerId="" clId="Web-{80FCF432-46E5-45D3-B5BE-785A0F1BD42B}" dt="2020-11-23T23:28:45.730" v="33"/>
          <ac:spMkLst>
            <pc:docMk/>
            <pc:sldMk cId="3878713972" sldId="260"/>
            <ac:spMk id="56" creationId="{ACBE1851-2230-47A9-B000-CE9046EA61B9}"/>
          </ac:spMkLst>
        </pc:spChg>
        <pc:spChg chg="add del">
          <ac:chgData name="" userId="" providerId="" clId="Web-{80FCF432-46E5-45D3-B5BE-785A0F1BD42B}" dt="2020-11-23T23:28:45.730" v="33"/>
          <ac:spMkLst>
            <pc:docMk/>
            <pc:sldMk cId="3878713972" sldId="260"/>
            <ac:spMk id="63" creationId="{7905BA41-EE6E-4F80-8636-447F22DD729A}"/>
          </ac:spMkLst>
        </pc:spChg>
        <pc:spChg chg="add del">
          <ac:chgData name="" userId="" providerId="" clId="Web-{80FCF432-46E5-45D3-B5BE-785A0F1BD42B}" dt="2020-11-23T23:28:45.730" v="33"/>
          <ac:spMkLst>
            <pc:docMk/>
            <pc:sldMk cId="3878713972" sldId="260"/>
            <ac:spMk id="65" creationId="{CD7549B2-EE05-4558-8C64-AC46755F2B25}"/>
          </ac:spMkLst>
        </pc:spChg>
        <pc:picChg chg="add del mod">
          <ac:chgData name="" userId="" providerId="" clId="Web-{80FCF432-46E5-45D3-B5BE-785A0F1BD42B}" dt="2020-11-23T23:31:54.056" v="103"/>
          <ac:picMkLst>
            <pc:docMk/>
            <pc:sldMk cId="3878713972" sldId="260"/>
            <ac:picMk id="3" creationId="{96F513F6-EDF7-4EDD-B5B2-657FA1838E44}"/>
          </ac:picMkLst>
        </pc:picChg>
        <pc:picChg chg="mod">
          <ac:chgData name="" userId="" providerId="" clId="Web-{80FCF432-46E5-45D3-B5BE-785A0F1BD42B}" dt="2020-11-23T23:28:45.730" v="33"/>
          <ac:picMkLst>
            <pc:docMk/>
            <pc:sldMk cId="3878713972" sldId="260"/>
            <ac:picMk id="4" creationId="{F8721690-F91C-4047-BF69-5E73C3CDBD07}"/>
          </ac:picMkLst>
        </pc:picChg>
        <pc:picChg chg="add del mod">
          <ac:chgData name="" userId="" providerId="" clId="Web-{80FCF432-46E5-45D3-B5BE-785A0F1BD42B}" dt="2020-11-23T23:31:50.509" v="95"/>
          <ac:picMkLst>
            <pc:docMk/>
            <pc:sldMk cId="3878713972" sldId="260"/>
            <ac:picMk id="7" creationId="{B42B2B0D-8CD3-4C5F-B5FD-959913509166}"/>
          </ac:picMkLst>
        </pc:picChg>
        <pc:picChg chg="add del mod">
          <ac:chgData name="" userId="" providerId="" clId="Web-{80FCF432-46E5-45D3-B5BE-785A0F1BD42B}" dt="2020-11-23T23:31:46.962" v="87"/>
          <ac:picMkLst>
            <pc:docMk/>
            <pc:sldMk cId="3878713972" sldId="260"/>
            <ac:picMk id="10" creationId="{AF3FE55D-495D-4592-86B8-90AEDE1DF7E6}"/>
          </ac:picMkLst>
        </pc:picChg>
        <pc:picChg chg="add del mod">
          <ac:chgData name="" userId="" providerId="" clId="Web-{80FCF432-46E5-45D3-B5BE-785A0F1BD42B}" dt="2020-11-23T23:31:43.681" v="85"/>
          <ac:picMkLst>
            <pc:docMk/>
            <pc:sldMk cId="3878713972" sldId="260"/>
            <ac:picMk id="11" creationId="{FF16A597-CFF0-41FD-B791-3740CDC4C651}"/>
          </ac:picMkLst>
        </pc:picChg>
        <pc:picChg chg="add del mod">
          <ac:chgData name="" userId="" providerId="" clId="Web-{80FCF432-46E5-45D3-B5BE-785A0F1BD42B}" dt="2020-11-23T23:31:41.774" v="79"/>
          <ac:picMkLst>
            <pc:docMk/>
            <pc:sldMk cId="3878713972" sldId="260"/>
            <ac:picMk id="14" creationId="{D527BF84-AD5E-4D65-9659-9ACA5735055C}"/>
          </ac:picMkLst>
        </pc:picChg>
        <pc:picChg chg="add del mod">
          <ac:chgData name="" userId="" providerId="" clId="Web-{80FCF432-46E5-45D3-B5BE-785A0F1BD42B}" dt="2020-11-23T23:31:35.008" v="72"/>
          <ac:picMkLst>
            <pc:docMk/>
            <pc:sldMk cId="3878713972" sldId="260"/>
            <ac:picMk id="17" creationId="{8EF7ADDD-50F8-408E-A0A4-BA64CDCFAE60}"/>
          </ac:picMkLst>
        </pc:picChg>
        <pc:cxnChg chg="add del">
          <ac:chgData name="" userId="" providerId="" clId="Web-{80FCF432-46E5-45D3-B5BE-785A0F1BD42B}" dt="2020-11-23T23:28:45.730" v="33"/>
          <ac:cxnSpMkLst>
            <pc:docMk/>
            <pc:sldMk cId="3878713972" sldId="260"/>
            <ac:cxnSpMk id="58" creationId="{23B93832-6514-44F4-849B-5EE2C8A2337D}"/>
          </ac:cxnSpMkLst>
        </pc:cxnChg>
      </pc:sldChg>
    </pc:docChg>
  </pc:docChgLst>
  <pc:docChgLst>
    <pc:chgData name="Amanda Moran" userId="S::morana@kerndhs.com::1526d3d1-a6cc-4ff9-83d4-165f0ccf0918" providerId="AD" clId="Web-{BD3A381A-870B-452E-8113-34EF7703E124}"/>
    <pc:docChg chg="modSld">
      <pc:chgData name="Amanda Moran" userId="S::morana@kerndhs.com::1526d3d1-a6cc-4ff9-83d4-165f0ccf0918" providerId="AD" clId="Web-{BD3A381A-870B-452E-8113-34EF7703E124}" dt="2020-10-01T18:43:51.667" v="22" actId="20577"/>
      <pc:docMkLst>
        <pc:docMk/>
      </pc:docMkLst>
      <pc:sldChg chg="modSp">
        <pc:chgData name="Amanda Moran" userId="S::morana@kerndhs.com::1526d3d1-a6cc-4ff9-83d4-165f0ccf0918" providerId="AD" clId="Web-{BD3A381A-870B-452E-8113-34EF7703E124}" dt="2020-10-01T18:41:05.430" v="0" actId="1076"/>
        <pc:sldMkLst>
          <pc:docMk/>
          <pc:sldMk cId="109857222" sldId="256"/>
        </pc:sldMkLst>
        <pc:spChg chg="mod">
          <ac:chgData name="Amanda Moran" userId="S::morana@kerndhs.com::1526d3d1-a6cc-4ff9-83d4-165f0ccf0918" providerId="AD" clId="Web-{BD3A381A-870B-452E-8113-34EF7703E124}" dt="2020-10-01T18:41:05.430" v="0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manda Moran" userId="S::morana@kerndhs.com::1526d3d1-a6cc-4ff9-83d4-165f0ccf0918" providerId="AD" clId="Web-{BD3A381A-870B-452E-8113-34EF7703E124}" dt="2020-10-01T18:41:19.524" v="2" actId="14100"/>
        <pc:sldMkLst>
          <pc:docMk/>
          <pc:sldMk cId="3376430890" sldId="262"/>
        </pc:sldMkLst>
        <pc:picChg chg="mod">
          <ac:chgData name="Amanda Moran" userId="S::morana@kerndhs.com::1526d3d1-a6cc-4ff9-83d4-165f0ccf0918" providerId="AD" clId="Web-{BD3A381A-870B-452E-8113-34EF7703E124}" dt="2020-10-01T18:41:19.524" v="2" actId="14100"/>
          <ac:picMkLst>
            <pc:docMk/>
            <pc:sldMk cId="3376430890" sldId="262"/>
            <ac:picMk id="16" creationId="{72134073-0681-46B1-BDD7-5A7748AAD0E7}"/>
          </ac:picMkLst>
        </pc:picChg>
      </pc:sldChg>
      <pc:sldChg chg="modSp">
        <pc:chgData name="Amanda Moran" userId="S::morana@kerndhs.com::1526d3d1-a6cc-4ff9-83d4-165f0ccf0918" providerId="AD" clId="Web-{BD3A381A-870B-452E-8113-34EF7703E124}" dt="2020-10-01T18:43:48.948" v="21" actId="20577"/>
        <pc:sldMkLst>
          <pc:docMk/>
          <pc:sldMk cId="2864455187" sldId="263"/>
        </pc:sldMkLst>
        <pc:spChg chg="mod">
          <ac:chgData name="Amanda Moran" userId="S::morana@kerndhs.com::1526d3d1-a6cc-4ff9-83d4-165f0ccf0918" providerId="AD" clId="Web-{BD3A381A-870B-452E-8113-34EF7703E124}" dt="2020-10-01T18:43:48.948" v="21" actId="20577"/>
          <ac:spMkLst>
            <pc:docMk/>
            <pc:sldMk cId="2864455187" sldId="263"/>
            <ac:spMk id="3" creationId="{73CF84A6-6A4D-426B-968D-E6A9A892EA7D}"/>
          </ac:spMkLst>
        </pc:spChg>
      </pc:sldChg>
    </pc:docChg>
  </pc:docChgLst>
  <pc:docChgLst>
    <pc:chgData clId="Web-{810F9E41-BDE6-4043-AE42-93DC799B1898}"/>
    <pc:docChg chg="delSld modSld">
      <pc:chgData name="" userId="" providerId="" clId="Web-{810F9E41-BDE6-4043-AE42-93DC799B1898}" dt="2020-11-23T23:35:46.313" v="35"/>
      <pc:docMkLst>
        <pc:docMk/>
      </pc:docMkLst>
      <pc:sldChg chg="addSp delSp modSp del">
        <pc:chgData name="" userId="" providerId="" clId="Web-{810F9E41-BDE6-4043-AE42-93DC799B1898}" dt="2020-11-23T23:35:46.313" v="35"/>
        <pc:sldMkLst>
          <pc:docMk/>
          <pc:sldMk cId="3878713972" sldId="260"/>
        </pc:sldMkLst>
        <pc:spChg chg="del mod">
          <ac:chgData name="" userId="" providerId="" clId="Web-{810F9E41-BDE6-4043-AE42-93DC799B1898}" dt="2020-11-23T23:33:58.711" v="9"/>
          <ac:spMkLst>
            <pc:docMk/>
            <pc:sldMk cId="3878713972" sldId="260"/>
            <ac:spMk id="2" creationId="{E0D2BFF0-C141-4424-92A3-02DD865BF7F1}"/>
          </ac:spMkLst>
        </pc:spChg>
        <pc:spChg chg="del">
          <ac:chgData name="" userId="" providerId="" clId="Web-{810F9E41-BDE6-4043-AE42-93DC799B1898}" dt="2020-11-23T23:32:24.688" v="0"/>
          <ac:spMkLst>
            <pc:docMk/>
            <pc:sldMk cId="3878713972" sldId="260"/>
            <ac:spMk id="8" creationId="{E3665F72-6068-4486-9D73-9E8CBF37ED00}"/>
          </ac:spMkLst>
        </pc:spChg>
        <pc:spChg chg="add mod">
          <ac:chgData name="" userId="" providerId="" clId="Web-{810F9E41-BDE6-4043-AE42-93DC799B1898}" dt="2020-11-23T23:35:34.437" v="34"/>
          <ac:spMkLst>
            <pc:docMk/>
            <pc:sldMk cId="3878713972" sldId="260"/>
            <ac:spMk id="9" creationId="{2A0F8A35-52B7-482A-BFD5-92ED44CFD890}"/>
          </ac:spMkLst>
        </pc:spChg>
        <pc:spChg chg="del">
          <ac:chgData name="" userId="" providerId="" clId="Web-{810F9E41-BDE6-4043-AE42-93DC799B1898}" dt="2020-11-23T23:33:25.021" v="5"/>
          <ac:spMkLst>
            <pc:docMk/>
            <pc:sldMk cId="3878713972" sldId="260"/>
            <ac:spMk id="56" creationId="{ACBE1851-2230-47A9-B000-CE9046EA61B9}"/>
          </ac:spMkLst>
        </pc:spChg>
        <pc:spChg chg="add del">
          <ac:chgData name="" userId="" providerId="" clId="Web-{810F9E41-BDE6-4043-AE42-93DC799B1898}" dt="2020-11-23T23:34:31.854" v="17"/>
          <ac:spMkLst>
            <pc:docMk/>
            <pc:sldMk cId="3878713972" sldId="260"/>
            <ac:spMk id="60" creationId="{99ED5833-B85B-4103-8A3B-CAB0308E6C15}"/>
          </ac:spMkLst>
        </pc:spChg>
        <pc:spChg chg="add del">
          <ac:chgData name="" userId="" providerId="" clId="Web-{810F9E41-BDE6-4043-AE42-93DC799B1898}" dt="2020-11-23T23:35:00.809" v="24"/>
          <ac:spMkLst>
            <pc:docMk/>
            <pc:sldMk cId="3878713972" sldId="260"/>
            <ac:spMk id="62" creationId="{53F29798-D584-4792-9B62-3F5F5C36D619}"/>
          </ac:spMkLst>
        </pc:spChg>
        <pc:spChg chg="add del">
          <ac:chgData name="" userId="" providerId="" clId="Web-{810F9E41-BDE6-4043-AE42-93DC799B1898}" dt="2020-11-23T23:35:34.437" v="34"/>
          <ac:spMkLst>
            <pc:docMk/>
            <pc:sldMk cId="3878713972" sldId="260"/>
            <ac:spMk id="64" creationId="{3301E07F-4F79-4B58-8698-EF24DC1ECDBF}"/>
          </ac:spMkLst>
        </pc:spChg>
        <pc:spChg chg="add del">
          <ac:chgData name="" userId="" providerId="" clId="Web-{810F9E41-BDE6-4043-AE42-93DC799B1898}" dt="2020-11-23T23:35:34.437" v="34"/>
          <ac:spMkLst>
            <pc:docMk/>
            <pc:sldMk cId="3878713972" sldId="260"/>
            <ac:spMk id="66" creationId="{E58B2195-5055-402F-A3E7-53FF0E4980C3}"/>
          </ac:spMkLst>
        </pc:spChg>
        <pc:spChg chg="add del">
          <ac:chgData name="" userId="" providerId="" clId="Web-{810F9E41-BDE6-4043-AE42-93DC799B1898}" dt="2020-11-23T23:35:00.794" v="23"/>
          <ac:spMkLst>
            <pc:docMk/>
            <pc:sldMk cId="3878713972" sldId="260"/>
            <ac:spMk id="67" creationId="{7905BA41-EE6E-4F80-8636-447F22DD729A}"/>
          </ac:spMkLst>
        </pc:spChg>
        <pc:spChg chg="add del">
          <ac:chgData name="" userId="" providerId="" clId="Web-{810F9E41-BDE6-4043-AE42-93DC799B1898}" dt="2020-11-23T23:35:00.794" v="23"/>
          <ac:spMkLst>
            <pc:docMk/>
            <pc:sldMk cId="3878713972" sldId="260"/>
            <ac:spMk id="69" creationId="{CD7549B2-EE05-4558-8C64-AC46755F2B25}"/>
          </ac:spMkLst>
        </pc:spChg>
        <pc:spChg chg="add del">
          <ac:chgData name="" userId="" providerId="" clId="Web-{810F9E41-BDE6-4043-AE42-93DC799B1898}" dt="2020-11-23T23:35:34.437" v="34"/>
          <ac:spMkLst>
            <pc:docMk/>
            <pc:sldMk cId="3878713972" sldId="260"/>
            <ac:spMk id="71" creationId="{9EE6F773-742A-491A-9A00-A2A150DF500A}"/>
          </ac:spMkLst>
        </pc:spChg>
        <pc:spChg chg="add del">
          <ac:chgData name="" userId="" providerId="" clId="Web-{810F9E41-BDE6-4043-AE42-93DC799B1898}" dt="2020-11-23T23:35:34.437" v="34"/>
          <ac:spMkLst>
            <pc:docMk/>
            <pc:sldMk cId="3878713972" sldId="260"/>
            <ac:spMk id="76" creationId="{FB5B0058-AF13-4859-B429-4EDDE2A26F7F}"/>
          </ac:spMkLst>
        </pc:spChg>
        <pc:spChg chg="add del">
          <ac:chgData name="" userId="" providerId="" clId="Web-{810F9E41-BDE6-4043-AE42-93DC799B1898}" dt="2020-11-23T23:35:34.437" v="34"/>
          <ac:spMkLst>
            <pc:docMk/>
            <pc:sldMk cId="3878713972" sldId="260"/>
            <ac:spMk id="78" creationId="{0277405F-0B4F-4418-B773-1B38814125B6}"/>
          </ac:spMkLst>
        </pc:spChg>
        <pc:picChg chg="add del mod">
          <ac:chgData name="" userId="" providerId="" clId="Web-{810F9E41-BDE6-4043-AE42-93DC799B1898}" dt="2020-11-23T23:33:31.224" v="6"/>
          <ac:picMkLst>
            <pc:docMk/>
            <pc:sldMk cId="3878713972" sldId="260"/>
            <ac:picMk id="3" creationId="{5A5E1215-8880-460B-9220-CD91FADE7532}"/>
          </ac:picMkLst>
        </pc:picChg>
        <pc:picChg chg="del mod">
          <ac:chgData name="" userId="" providerId="" clId="Web-{810F9E41-BDE6-4043-AE42-93DC799B1898}" dt="2020-11-23T23:33:59.930" v="10"/>
          <ac:picMkLst>
            <pc:docMk/>
            <pc:sldMk cId="3878713972" sldId="260"/>
            <ac:picMk id="4" creationId="{F8721690-F91C-4047-BF69-5E73C3CDBD07}"/>
          </ac:picMkLst>
        </pc:picChg>
        <pc:picChg chg="add del mod ord">
          <ac:chgData name="" userId="" providerId="" clId="Web-{810F9E41-BDE6-4043-AE42-93DC799B1898}" dt="2020-11-23T23:34:35.714" v="19"/>
          <ac:picMkLst>
            <pc:docMk/>
            <pc:sldMk cId="3878713972" sldId="260"/>
            <ac:picMk id="5" creationId="{6E957453-F7C5-40ED-A6F7-1ED73C5DE55B}"/>
          </ac:picMkLst>
        </pc:picChg>
        <pc:picChg chg="del">
          <ac:chgData name="" userId="" providerId="" clId="Web-{810F9E41-BDE6-4043-AE42-93DC799B1898}" dt="2020-11-23T23:32:24.688" v="0"/>
          <ac:picMkLst>
            <pc:docMk/>
            <pc:sldMk cId="3878713972" sldId="260"/>
            <ac:picMk id="7" creationId="{B42B2B0D-8CD3-4C5F-B5FD-959913509166}"/>
          </ac:picMkLst>
        </pc:picChg>
        <pc:picChg chg="add mod">
          <ac:chgData name="" userId="" providerId="" clId="Web-{810F9E41-BDE6-4043-AE42-93DC799B1898}" dt="2020-11-23T23:35:34.437" v="34"/>
          <ac:picMkLst>
            <pc:docMk/>
            <pc:sldMk cId="3878713972" sldId="260"/>
            <ac:picMk id="10" creationId="{F21504F8-A614-463F-93C0-5BF009B7944C}"/>
          </ac:picMkLst>
        </pc:picChg>
        <pc:picChg chg="add mod">
          <ac:chgData name="" userId="" providerId="" clId="Web-{810F9E41-BDE6-4043-AE42-93DC799B1898}" dt="2020-11-23T23:35:34.437" v="34"/>
          <ac:picMkLst>
            <pc:docMk/>
            <pc:sldMk cId="3878713972" sldId="260"/>
            <ac:picMk id="11" creationId="{13CEBDE8-0DC3-4C6A-B15F-C66AA17FFC08}"/>
          </ac:picMkLst>
        </pc:picChg>
        <pc:cxnChg chg="del">
          <ac:chgData name="" userId="" providerId="" clId="Web-{810F9E41-BDE6-4043-AE42-93DC799B1898}" dt="2020-11-23T23:33:25.021" v="5"/>
          <ac:cxnSpMkLst>
            <pc:docMk/>
            <pc:sldMk cId="3878713972" sldId="260"/>
            <ac:cxnSpMk id="58" creationId="{23B93832-6514-44F4-849B-5EE2C8A2337D}"/>
          </ac:cxnSpMkLst>
        </pc:cxnChg>
      </pc:sldChg>
    </pc:docChg>
  </pc:docChgLst>
  <pc:docChgLst>
    <pc:chgData clId="Web-{745C602D-E7F1-4D43-8BC6-FD2C7856AB3B}"/>
    <pc:docChg chg="">
      <pc:chgData name="" userId="" providerId="" clId="Web-{745C602D-E7F1-4D43-8BC6-FD2C7856AB3B}" dt="2021-02-03T21:44:18.977" v="0"/>
      <pc:docMkLst>
        <pc:docMk/>
      </pc:docMkLst>
      <pc:sldChg chg="delCm">
        <pc:chgData name="" userId="" providerId="" clId="Web-{745C602D-E7F1-4D43-8BC6-FD2C7856AB3B}" dt="2021-02-03T21:44:18.977" v="0"/>
        <pc:sldMkLst>
          <pc:docMk/>
          <pc:sldMk cId="3765173266" sldId="261"/>
        </pc:sldMkLst>
      </pc:sldChg>
    </pc:docChg>
  </pc:docChgLst>
  <pc:docChgLst>
    <pc:chgData clId="Web-{96ABDF95-47BF-4E0C-8429-04D8FABBA950}"/>
    <pc:docChg chg="">
      <pc:chgData name="" userId="" providerId="" clId="Web-{96ABDF95-47BF-4E0C-8429-04D8FABBA950}" dt="2020-11-25T16:07:00.493" v="1"/>
      <pc:docMkLst>
        <pc:docMk/>
      </pc:docMkLst>
      <pc:sldChg chg="addCm">
        <pc:chgData name="" userId="" providerId="" clId="Web-{96ABDF95-47BF-4E0C-8429-04D8FABBA950}" dt="2020-11-25T16:07:00.493" v="1"/>
        <pc:sldMkLst>
          <pc:docMk/>
          <pc:sldMk cId="3765173266" sldId="261"/>
        </pc:sldMkLst>
      </pc:sldChg>
    </pc:docChg>
  </pc:docChgLst>
  <pc:docChgLst>
    <pc:chgData name="Amanda Moran" userId="S::morana@kerndhs.com::1526d3d1-a6cc-4ff9-83d4-165f0ccf0918" providerId="AD" clId="Web-{E956197C-5C84-4F6C-8527-E451D65229BB}"/>
    <pc:docChg chg="modSld">
      <pc:chgData name="Amanda Moran" userId="S::morana@kerndhs.com::1526d3d1-a6cc-4ff9-83d4-165f0ccf0918" providerId="AD" clId="Web-{E956197C-5C84-4F6C-8527-E451D65229BB}" dt="2020-09-30T22:15:48.672" v="0" actId="1076"/>
      <pc:docMkLst>
        <pc:docMk/>
      </pc:docMkLst>
      <pc:sldChg chg="modSp">
        <pc:chgData name="Amanda Moran" userId="S::morana@kerndhs.com::1526d3d1-a6cc-4ff9-83d4-165f0ccf0918" providerId="AD" clId="Web-{E956197C-5C84-4F6C-8527-E451D65229BB}" dt="2020-09-30T22:15:48.672" v="0" actId="1076"/>
        <pc:sldMkLst>
          <pc:docMk/>
          <pc:sldMk cId="1770339647" sldId="258"/>
        </pc:sldMkLst>
        <pc:spChg chg="mod">
          <ac:chgData name="Amanda Moran" userId="S::morana@kerndhs.com::1526d3d1-a6cc-4ff9-83d4-165f0ccf0918" providerId="AD" clId="Web-{E956197C-5C84-4F6C-8527-E451D65229BB}" dt="2020-09-30T22:15:48.672" v="0" actId="1076"/>
          <ac:spMkLst>
            <pc:docMk/>
            <pc:sldMk cId="1770339647" sldId="258"/>
            <ac:spMk id="4" creationId="{30C7CC5C-2C2F-4AA5-850A-3F09D9DA59CC}"/>
          </ac:spMkLst>
        </pc:spChg>
      </pc:sldChg>
    </pc:docChg>
  </pc:docChgLst>
  <pc:docChgLst>
    <pc:chgData name="Amanda Moran" userId="S::morana@kerndhs.com::1526d3d1-a6cc-4ff9-83d4-165f0ccf0918" providerId="AD" clId="Web-{E8F5263E-89F3-43AC-BCA3-C73C32A0F371}"/>
    <pc:docChg chg="addSld modSld">
      <pc:chgData name="Amanda Moran" userId="S::morana@kerndhs.com::1526d3d1-a6cc-4ff9-83d4-165f0ccf0918" providerId="AD" clId="Web-{E8F5263E-89F3-43AC-BCA3-C73C32A0F371}" dt="2020-10-05T18:59:16.175" v="47" actId="1076"/>
      <pc:docMkLst>
        <pc:docMk/>
      </pc:docMkLst>
      <pc:sldChg chg="addSp delSp modSp new">
        <pc:chgData name="Amanda Moran" userId="S::morana@kerndhs.com::1526d3d1-a6cc-4ff9-83d4-165f0ccf0918" providerId="AD" clId="Web-{E8F5263E-89F3-43AC-BCA3-C73C32A0F371}" dt="2020-10-05T18:59:16.175" v="47" actId="1076"/>
        <pc:sldMkLst>
          <pc:docMk/>
          <pc:sldMk cId="1714011474" sldId="265"/>
        </pc:sldMkLst>
        <pc:spChg chg="mod">
          <ac:chgData name="Amanda Moran" userId="S::morana@kerndhs.com::1526d3d1-a6cc-4ff9-83d4-165f0ccf0918" providerId="AD" clId="Web-{E8F5263E-89F3-43AC-BCA3-C73C32A0F371}" dt="2020-10-05T18:59:11.644" v="43" actId="20577"/>
          <ac:spMkLst>
            <pc:docMk/>
            <pc:sldMk cId="1714011474" sldId="265"/>
            <ac:spMk id="2" creationId="{50D81914-0E56-41F2-8081-D1D8A08F264E}"/>
          </ac:spMkLst>
        </pc:spChg>
        <pc:spChg chg="del">
          <ac:chgData name="Amanda Moran" userId="S::morana@kerndhs.com::1526d3d1-a6cc-4ff9-83d4-165f0ccf0918" providerId="AD" clId="Web-{E8F5263E-89F3-43AC-BCA3-C73C32A0F371}" dt="2020-10-05T18:58:30.580" v="8"/>
          <ac:spMkLst>
            <pc:docMk/>
            <pc:sldMk cId="1714011474" sldId="265"/>
            <ac:spMk id="3" creationId="{A582FBEF-1D5C-478D-802C-D49729EA8309}"/>
          </ac:spMkLst>
        </pc:spChg>
        <pc:picChg chg="add mod">
          <ac:chgData name="Amanda Moran" userId="S::morana@kerndhs.com::1526d3d1-a6cc-4ff9-83d4-165f0ccf0918" providerId="AD" clId="Web-{E8F5263E-89F3-43AC-BCA3-C73C32A0F371}" dt="2020-10-05T18:57:56.095" v="7" actId="1076"/>
          <ac:picMkLst>
            <pc:docMk/>
            <pc:sldMk cId="1714011474" sldId="265"/>
            <ac:picMk id="5" creationId="{B86FBBD8-97F4-49FF-99A6-9C54ABDEF6AE}"/>
          </ac:picMkLst>
        </pc:picChg>
        <pc:picChg chg="add mod ord">
          <ac:chgData name="Amanda Moran" userId="S::morana@kerndhs.com::1526d3d1-a6cc-4ff9-83d4-165f0ccf0918" providerId="AD" clId="Web-{E8F5263E-89F3-43AC-BCA3-C73C32A0F371}" dt="2020-10-05T18:59:16.175" v="47" actId="1076"/>
          <ac:picMkLst>
            <pc:docMk/>
            <pc:sldMk cId="1714011474" sldId="265"/>
            <ac:picMk id="6" creationId="{782C02BE-028F-4A9A-B152-9B4CF26DF9C2}"/>
          </ac:picMkLst>
        </pc:picChg>
      </pc:sldChg>
    </pc:docChg>
  </pc:docChgLst>
  <pc:docChgLst>
    <pc:chgData clId="Web-{49662952-5ED2-4FC9-BE42-896CB654336A}"/>
    <pc:docChg chg="sldOrd">
      <pc:chgData name="" userId="" providerId="" clId="Web-{49662952-5ED2-4FC9-BE42-896CB654336A}" dt="2021-01-11T23:31:54.902" v="0"/>
      <pc:docMkLst>
        <pc:docMk/>
      </pc:docMkLst>
      <pc:sldChg chg="ord">
        <pc:chgData name="" userId="" providerId="" clId="Web-{49662952-5ED2-4FC9-BE42-896CB654336A}" dt="2021-01-11T23:31:54.902" v="0"/>
        <pc:sldMkLst>
          <pc:docMk/>
          <pc:sldMk cId="3376430890" sldId="262"/>
        </pc:sldMkLst>
      </pc:sldChg>
    </pc:docChg>
  </pc:docChgLst>
  <pc:docChgLst>
    <pc:chgData name="Amanda Moran" userId="S::morana@kerndhs.com::1526d3d1-a6cc-4ff9-83d4-165f0ccf0918" providerId="AD" clId="Web-{74794DF0-3600-4363-8D33-640571158CA8}"/>
    <pc:docChg chg="modSld">
      <pc:chgData name="Amanda Moran" userId="S::morana@kerndhs.com::1526d3d1-a6cc-4ff9-83d4-165f0ccf0918" providerId="AD" clId="Web-{74794DF0-3600-4363-8D33-640571158CA8}" dt="2020-09-30T21:38:42.338" v="84" actId="1076"/>
      <pc:docMkLst>
        <pc:docMk/>
      </pc:docMkLst>
      <pc:sldChg chg="addSp delSp modSp mod setBg modClrScheme chgLayout">
        <pc:chgData name="Amanda Moran" userId="S::morana@kerndhs.com::1526d3d1-a6cc-4ff9-83d4-165f0ccf0918" providerId="AD" clId="Web-{74794DF0-3600-4363-8D33-640571158CA8}" dt="2020-09-30T21:38:42.338" v="84" actId="1076"/>
        <pc:sldMkLst>
          <pc:docMk/>
          <pc:sldMk cId="3376430890" sldId="262"/>
        </pc:sldMkLst>
        <pc:spChg chg="add del mod">
          <ac:chgData name="Amanda Moran" userId="S::morana@kerndhs.com::1526d3d1-a6cc-4ff9-83d4-165f0ccf0918" providerId="AD" clId="Web-{74794DF0-3600-4363-8D33-640571158CA8}" dt="2020-09-30T21:32:17.206" v="21"/>
          <ac:spMkLst>
            <pc:docMk/>
            <pc:sldMk cId="3376430890" sldId="262"/>
            <ac:spMk id="2" creationId="{5DD06372-8CC8-4818-B64F-B2DD0B276AFE}"/>
          </ac:spMkLst>
        </pc:spChg>
        <pc:spChg chg="add del">
          <ac:chgData name="Amanda Moran" userId="S::morana@kerndhs.com::1526d3d1-a6cc-4ff9-83d4-165f0ccf0918" providerId="AD" clId="Web-{74794DF0-3600-4363-8D33-640571158CA8}" dt="2020-09-30T21:30:37.969" v="6"/>
          <ac:spMkLst>
            <pc:docMk/>
            <pc:sldMk cId="3376430890" sldId="262"/>
            <ac:spMk id="3" creationId="{C93B7623-B435-4302-A89A-188CF57A14BC}"/>
          </ac:spMkLst>
        </pc:spChg>
        <pc:spChg chg="add del">
          <ac:chgData name="Amanda Moran" userId="S::morana@kerndhs.com::1526d3d1-a6cc-4ff9-83d4-165f0ccf0918" providerId="AD" clId="Web-{74794DF0-3600-4363-8D33-640571158CA8}" dt="2020-09-30T21:30:33.266" v="4"/>
          <ac:spMkLst>
            <pc:docMk/>
            <pc:sldMk cId="3376430890" sldId="262"/>
            <ac:spMk id="6" creationId="{707744A9-B1DD-4F76-B3B2-02A51E6DF412}"/>
          </ac:spMkLst>
        </pc:spChg>
        <pc:spChg chg="add del mod">
          <ac:chgData name="Amanda Moran" userId="S::morana@kerndhs.com::1526d3d1-a6cc-4ff9-83d4-165f0ccf0918" providerId="AD" clId="Web-{74794DF0-3600-4363-8D33-640571158CA8}" dt="2020-09-30T21:31:55.362" v="15"/>
          <ac:spMkLst>
            <pc:docMk/>
            <pc:sldMk cId="3376430890" sldId="262"/>
            <ac:spMk id="7" creationId="{43BFA454-C5AB-461F-B5E9-BA44D5D960D8}"/>
          </ac:spMkLst>
        </pc:spChg>
        <pc:spChg chg="add del">
          <ac:chgData name="Amanda Moran" userId="S::morana@kerndhs.com::1526d3d1-a6cc-4ff9-83d4-165f0ccf0918" providerId="AD" clId="Web-{74794DF0-3600-4363-8D33-640571158CA8}" dt="2020-09-30T21:30:31.454" v="2"/>
          <ac:spMkLst>
            <pc:docMk/>
            <pc:sldMk cId="3376430890" sldId="262"/>
            <ac:spMk id="9" creationId="{42A4FC2C-047E-45A5-965D-8E1E3BF09BC6}"/>
          </ac:spMkLst>
        </pc:spChg>
        <pc:spChg chg="add del">
          <ac:chgData name="Amanda Moran" userId="S::morana@kerndhs.com::1526d3d1-a6cc-4ff9-83d4-165f0ccf0918" providerId="AD" clId="Web-{74794DF0-3600-4363-8D33-640571158CA8}" dt="2020-09-30T21:30:33.266" v="4"/>
          <ac:spMkLst>
            <pc:docMk/>
            <pc:sldMk cId="3376430890" sldId="262"/>
            <ac:spMk id="11" creationId="{09F52C97-D8A0-4C58-9D04-B8733EE38B7B}"/>
          </ac:spMkLst>
        </pc:spChg>
        <pc:spChg chg="add del mod">
          <ac:chgData name="Amanda Moran" userId="S::morana@kerndhs.com::1526d3d1-a6cc-4ff9-83d4-165f0ccf0918" providerId="AD" clId="Web-{74794DF0-3600-4363-8D33-640571158CA8}" dt="2020-09-30T21:32:17.206" v="21"/>
          <ac:spMkLst>
            <pc:docMk/>
            <pc:sldMk cId="3376430890" sldId="262"/>
            <ac:spMk id="12" creationId="{CD5E91AC-9FB3-4BD7-9766-4FBE6379B32C}"/>
          </ac:spMkLst>
        </pc:spChg>
        <pc:spChg chg="add del mod">
          <ac:chgData name="Amanda Moran" userId="S::morana@kerndhs.com::1526d3d1-a6cc-4ff9-83d4-165f0ccf0918" providerId="AD" clId="Web-{74794DF0-3600-4363-8D33-640571158CA8}" dt="2020-09-30T21:35:42.194" v="55"/>
          <ac:spMkLst>
            <pc:docMk/>
            <pc:sldMk cId="3376430890" sldId="262"/>
            <ac:spMk id="14" creationId="{E6B4B601-9424-4C21-8934-7EE3F2E31747}"/>
          </ac:spMkLst>
        </pc:spChg>
        <pc:spChg chg="add del mod">
          <ac:chgData name="Amanda Moran" userId="S::morana@kerndhs.com::1526d3d1-a6cc-4ff9-83d4-165f0ccf0918" providerId="AD" clId="Web-{74794DF0-3600-4363-8D33-640571158CA8}" dt="2020-09-30T21:33:10.629" v="31"/>
          <ac:spMkLst>
            <pc:docMk/>
            <pc:sldMk cId="3376430890" sldId="262"/>
            <ac:spMk id="15" creationId="{0CC10249-4A89-4DC8-9B71-1426A7DD58F6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04.163" v="58"/>
          <ac:spMkLst>
            <pc:docMk/>
            <pc:sldMk cId="3376430890" sldId="262"/>
            <ac:spMk id="21" creationId="{62542EEC-4F7C-4AE2-933E-EAC8EB3FA378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04.163" v="58"/>
          <ac:spMkLst>
            <pc:docMk/>
            <pc:sldMk cId="3376430890" sldId="262"/>
            <ac:spMk id="23" creationId="{B81933D1-5615-42C7-9C0B-4EB7105CCE2D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04.163" v="58"/>
          <ac:spMkLst>
            <pc:docMk/>
            <pc:sldMk cId="3376430890" sldId="262"/>
            <ac:spMk id="25" creationId="{19C9EAEA-39D0-4B0E-A0EB-51E7B26740B1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22.039" v="62"/>
          <ac:spMkLst>
            <pc:docMk/>
            <pc:sldMk cId="3376430890" sldId="262"/>
            <ac:spMk id="35" creationId="{E45B1D5C-0827-4AF0-8186-11FC5A8B8B92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22.039" v="62"/>
          <ac:spMkLst>
            <pc:docMk/>
            <pc:sldMk cId="3376430890" sldId="262"/>
            <ac:spMk id="37" creationId="{99413ED5-9ED4-4772-BCE4-2BCAE6B12E35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22.039" v="62"/>
          <ac:spMkLst>
            <pc:docMk/>
            <pc:sldMk cId="3376430890" sldId="262"/>
            <ac:spMk id="39" creationId="{04357C93-F0CB-4A1C-8F77-4E9063789819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22.039" v="62"/>
          <ac:spMkLst>
            <pc:docMk/>
            <pc:sldMk cId="3376430890" sldId="262"/>
            <ac:spMk id="41" creationId="{90F533E9-6690-41A8-A372-4C6C622D028D}"/>
          </ac:spMkLst>
        </pc:spChg>
        <pc:spChg chg="add del">
          <ac:chgData name="Amanda Moran" userId="S::morana@kerndhs.com::1526d3d1-a6cc-4ff9-83d4-165f0ccf0918" providerId="AD" clId="Web-{74794DF0-3600-4363-8D33-640571158CA8}" dt="2020-09-30T21:37:02.914" v="69"/>
          <ac:spMkLst>
            <pc:docMk/>
            <pc:sldMk cId="3376430890" sldId="262"/>
            <ac:spMk id="43" creationId="{7D9D36D6-2AC5-46A1-A849-4C82D5264A3A}"/>
          </ac:spMkLst>
        </pc:spChg>
        <pc:spChg chg="add del">
          <ac:chgData name="Amanda Moran" userId="S::morana@kerndhs.com::1526d3d1-a6cc-4ff9-83d4-165f0ccf0918" providerId="AD" clId="Web-{74794DF0-3600-4363-8D33-640571158CA8}" dt="2020-09-30T21:37:16.352" v="71"/>
          <ac:spMkLst>
            <pc:docMk/>
            <pc:sldMk cId="3376430890" sldId="262"/>
            <ac:spMk id="45" creationId="{7D9D36D6-2AC5-46A1-A849-4C82D5264A3A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22.039" v="61"/>
          <ac:spMkLst>
            <pc:docMk/>
            <pc:sldMk cId="3376430890" sldId="262"/>
            <ac:spMk id="46" creationId="{707744A9-B1DD-4F76-B3B2-02A51E6DF412}"/>
          </ac:spMkLst>
        </pc:spChg>
        <pc:spChg chg="add del">
          <ac:chgData name="Amanda Moran" userId="S::morana@kerndhs.com::1526d3d1-a6cc-4ff9-83d4-165f0ccf0918" providerId="AD" clId="Web-{74794DF0-3600-4363-8D33-640571158CA8}" dt="2020-09-30T21:36:22.039" v="61"/>
          <ac:spMkLst>
            <pc:docMk/>
            <pc:sldMk cId="3376430890" sldId="262"/>
            <ac:spMk id="48" creationId="{09F52C97-D8A0-4C58-9D04-B8733EE38B7B}"/>
          </ac:spMkLst>
        </pc:spChg>
        <pc:spChg chg="add">
          <ac:chgData name="Amanda Moran" userId="S::morana@kerndhs.com::1526d3d1-a6cc-4ff9-83d4-165f0ccf0918" providerId="AD" clId="Web-{74794DF0-3600-4363-8D33-640571158CA8}" dt="2020-09-30T21:37:16.352" v="71"/>
          <ac:spMkLst>
            <pc:docMk/>
            <pc:sldMk cId="3376430890" sldId="262"/>
            <ac:spMk id="50" creationId="{5A92BC41-5AE1-432E-87C7-12BF9E03D928}"/>
          </ac:spMkLst>
        </pc:spChg>
        <pc:grpChg chg="add del">
          <ac:chgData name="Amanda Moran" userId="S::morana@kerndhs.com::1526d3d1-a6cc-4ff9-83d4-165f0ccf0918" providerId="AD" clId="Web-{74794DF0-3600-4363-8D33-640571158CA8}" dt="2020-09-30T21:36:04.163" v="58"/>
          <ac:grpSpMkLst>
            <pc:docMk/>
            <pc:sldMk cId="3376430890" sldId="262"/>
            <ac:grpSpMk id="27" creationId="{032D8612-31EB-44CF-A1D0-14FD4C705424}"/>
          </ac:grpSpMkLst>
        </pc:grpChg>
        <pc:picChg chg="add del mod ord">
          <ac:chgData name="Amanda Moran" userId="S::morana@kerndhs.com::1526d3d1-a6cc-4ff9-83d4-165f0ccf0918" providerId="AD" clId="Web-{74794DF0-3600-4363-8D33-640571158CA8}" dt="2020-09-30T21:30:56.720" v="14"/>
          <ac:picMkLst>
            <pc:docMk/>
            <pc:sldMk cId="3376430890" sldId="262"/>
            <ac:picMk id="4" creationId="{5645EC79-5334-4032-BD68-4ABF6D68E926}"/>
          </ac:picMkLst>
        </pc:picChg>
        <pc:picChg chg="add del mod ord">
          <ac:chgData name="Amanda Moran" userId="S::morana@kerndhs.com::1526d3d1-a6cc-4ff9-83d4-165f0ccf0918" providerId="AD" clId="Web-{74794DF0-3600-4363-8D33-640571158CA8}" dt="2020-09-30T21:32:07.377" v="20"/>
          <ac:picMkLst>
            <pc:docMk/>
            <pc:sldMk cId="3376430890" sldId="262"/>
            <ac:picMk id="8" creationId="{114FBAE0-9632-4869-BA64-89BBBBFD9199}"/>
          </ac:picMkLst>
        </pc:picChg>
        <pc:picChg chg="add del mod">
          <ac:chgData name="Amanda Moran" userId="S::morana@kerndhs.com::1526d3d1-a6cc-4ff9-83d4-165f0ccf0918" providerId="AD" clId="Web-{74794DF0-3600-4363-8D33-640571158CA8}" dt="2020-09-30T21:32:45.675" v="29"/>
          <ac:picMkLst>
            <pc:docMk/>
            <pc:sldMk cId="3376430890" sldId="262"/>
            <ac:picMk id="13" creationId="{6A118D7D-62A7-40EA-A569-0C06EC475382}"/>
          </ac:picMkLst>
        </pc:picChg>
        <pc:picChg chg="add mod ord modCrop">
          <ac:chgData name="Amanda Moran" userId="S::morana@kerndhs.com::1526d3d1-a6cc-4ff9-83d4-165f0ccf0918" providerId="AD" clId="Web-{74794DF0-3600-4363-8D33-640571158CA8}" dt="2020-09-30T21:38:24.869" v="82" actId="14100"/>
          <ac:picMkLst>
            <pc:docMk/>
            <pc:sldMk cId="3376430890" sldId="262"/>
            <ac:picMk id="16" creationId="{72134073-0681-46B1-BDD7-5A7748AAD0E7}"/>
          </ac:picMkLst>
        </pc:picChg>
        <pc:picChg chg="add mod">
          <ac:chgData name="Amanda Moran" userId="S::morana@kerndhs.com::1526d3d1-a6cc-4ff9-83d4-165f0ccf0918" providerId="AD" clId="Web-{74794DF0-3600-4363-8D33-640571158CA8}" dt="2020-09-30T21:38:42.338" v="84" actId="1076"/>
          <ac:picMkLst>
            <pc:docMk/>
            <pc:sldMk cId="3376430890" sldId="262"/>
            <ac:picMk id="17" creationId="{43B23B71-FAC9-444B-B1FD-A48E1DB0E58B}"/>
          </ac:picMkLst>
        </pc:picChg>
        <pc:cxnChg chg="add">
          <ac:chgData name="Amanda Moran" userId="S::morana@kerndhs.com::1526d3d1-a6cc-4ff9-83d4-165f0ccf0918" providerId="AD" clId="Web-{74794DF0-3600-4363-8D33-640571158CA8}" dt="2020-09-30T21:37:16.352" v="71"/>
          <ac:cxnSpMkLst>
            <pc:docMk/>
            <pc:sldMk cId="3376430890" sldId="262"/>
            <ac:cxnSpMk id="52" creationId="{DC0E1208-0B30-4396-AE7C-AEBFFAEE66DB}"/>
          </ac:cxnSpMkLst>
        </pc:cxnChg>
      </pc:sldChg>
    </pc:docChg>
  </pc:docChgLst>
  <pc:docChgLst>
    <pc:chgData clId="Web-{5AA09B91-1F6D-4C79-9ECC-4DE76FE95D86}"/>
    <pc:docChg chg="modSld">
      <pc:chgData name="" userId="" providerId="" clId="Web-{5AA09B91-1F6D-4C79-9ECC-4DE76FE95D86}" dt="2021-02-03T20:12:47.987" v="6" actId="20577"/>
      <pc:docMkLst>
        <pc:docMk/>
      </pc:docMkLst>
      <pc:sldChg chg="modSp">
        <pc:chgData name="" userId="" providerId="" clId="Web-{5AA09B91-1F6D-4C79-9ECC-4DE76FE95D86}" dt="2021-02-03T20:12:31.893" v="2" actId="20577"/>
        <pc:sldMkLst>
          <pc:docMk/>
          <pc:sldMk cId="3765173266" sldId="261"/>
        </pc:sldMkLst>
        <pc:spChg chg="mod">
          <ac:chgData name="" userId="" providerId="" clId="Web-{5AA09B91-1F6D-4C79-9ECC-4DE76FE95D86}" dt="2021-02-03T20:12:31.893" v="2" actId="20577"/>
          <ac:spMkLst>
            <pc:docMk/>
            <pc:sldMk cId="3765173266" sldId="261"/>
            <ac:spMk id="2" creationId="{03D0D040-61C9-4177-9FDB-AC3D4A50468F}"/>
          </ac:spMkLst>
        </pc:spChg>
      </pc:sldChg>
      <pc:sldChg chg="modSp">
        <pc:chgData name="" userId="" providerId="" clId="Web-{5AA09B91-1F6D-4C79-9ECC-4DE76FE95D86}" dt="2021-02-03T20:12:42.611" v="5" actId="20577"/>
        <pc:sldMkLst>
          <pc:docMk/>
          <pc:sldMk cId="3376430890" sldId="262"/>
        </pc:sldMkLst>
        <pc:spChg chg="mod">
          <ac:chgData name="" userId="" providerId="" clId="Web-{5AA09B91-1F6D-4C79-9ECC-4DE76FE95D86}" dt="2021-02-03T20:12:42.611" v="5" actId="20577"/>
          <ac:spMkLst>
            <pc:docMk/>
            <pc:sldMk cId="3376430890" sldId="262"/>
            <ac:spMk id="4" creationId="{62B267D8-89C5-4595-A9DE-7FA4ACA70CC9}"/>
          </ac:spMkLst>
        </pc:spChg>
      </pc:sldChg>
      <pc:sldChg chg="modSp">
        <pc:chgData name="" userId="" providerId="" clId="Web-{5AA09B91-1F6D-4C79-9ECC-4DE76FE95D86}" dt="2021-02-03T20:12:47.987" v="6" actId="20577"/>
        <pc:sldMkLst>
          <pc:docMk/>
          <pc:sldMk cId="2864455187" sldId="263"/>
        </pc:sldMkLst>
        <pc:spChg chg="mod">
          <ac:chgData name="" userId="" providerId="" clId="Web-{5AA09B91-1F6D-4C79-9ECC-4DE76FE95D86}" dt="2021-02-03T20:12:47.987" v="6" actId="20577"/>
          <ac:spMkLst>
            <pc:docMk/>
            <pc:sldMk cId="2864455187" sldId="263"/>
            <ac:spMk id="3" creationId="{73CF84A6-6A4D-426B-968D-E6A9A892EA7D}"/>
          </ac:spMkLst>
        </pc:spChg>
      </pc:sldChg>
      <pc:sldChg chg="modSp">
        <pc:chgData name="" userId="" providerId="" clId="Web-{5AA09B91-1F6D-4C79-9ECC-4DE76FE95D86}" dt="2021-02-03T20:12:35.689" v="3" actId="20577"/>
        <pc:sldMkLst>
          <pc:docMk/>
          <pc:sldMk cId="1714011474" sldId="265"/>
        </pc:sldMkLst>
        <pc:spChg chg="mod">
          <ac:chgData name="" userId="" providerId="" clId="Web-{5AA09B91-1F6D-4C79-9ECC-4DE76FE95D86}" dt="2021-02-03T20:12:35.689" v="3" actId="20577"/>
          <ac:spMkLst>
            <pc:docMk/>
            <pc:sldMk cId="1714011474" sldId="265"/>
            <ac:spMk id="3" creationId="{119C297D-3D71-41DC-8A31-2F70C80197E5}"/>
          </ac:spMkLst>
        </pc:spChg>
      </pc:sldChg>
    </pc:docChg>
  </pc:docChgLst>
  <pc:docChgLst>
    <pc:chgData clId="Web-{71FB1733-6620-4E66-81ED-525443BA7B21}"/>
    <pc:docChg chg="modSld">
      <pc:chgData name="" userId="" providerId="" clId="Web-{71FB1733-6620-4E66-81ED-525443BA7B21}" dt="2020-11-23T23:52:54.772" v="0" actId="1076"/>
      <pc:docMkLst>
        <pc:docMk/>
      </pc:docMkLst>
      <pc:sldChg chg="modSp">
        <pc:chgData name="" userId="" providerId="" clId="Web-{71FB1733-6620-4E66-81ED-525443BA7B21}" dt="2020-11-23T23:52:54.772" v="0" actId="1076"/>
        <pc:sldMkLst>
          <pc:docMk/>
          <pc:sldMk cId="2014523891" sldId="266"/>
        </pc:sldMkLst>
        <pc:picChg chg="mod">
          <ac:chgData name="" userId="" providerId="" clId="Web-{71FB1733-6620-4E66-81ED-525443BA7B21}" dt="2020-11-23T23:52:54.772" v="0" actId="1076"/>
          <ac:picMkLst>
            <pc:docMk/>
            <pc:sldMk cId="2014523891" sldId="266"/>
            <ac:picMk id="7" creationId="{B36509B4-BE22-43BB-AF6E-F39E5B8F48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0310D-30B1-4C03-BBFE-2ACAD4C066AC}" type="datetimeFigureOut">
              <a:rPr lang="en-US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146AA-D00B-43CD-A5A3-3877D2D97C9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 my name is Amanda and today we will discuss information on avoiding evictions</a:t>
            </a:r>
            <a:endParaRPr lang="en-US">
              <a:cs typeface="Calibri"/>
            </a:endParaRPr>
          </a:p>
          <a:p>
            <a:r>
              <a:rPr lang="en-US"/>
              <a:t>We will be discussing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How to avoid evictions</a:t>
            </a:r>
          </a:p>
          <a:p>
            <a:r>
              <a:rPr lang="en-US">
                <a:cs typeface="Calibri" panose="020F0502020204030204"/>
              </a:rPr>
              <a:t>Videos you can watch to help you if you receive an eviction notice</a:t>
            </a:r>
          </a:p>
          <a:p>
            <a:r>
              <a:rPr lang="en-US">
                <a:cs typeface="Calibri" panose="020F0502020204030204"/>
              </a:rPr>
              <a:t>Covid 19 and eviction</a:t>
            </a:r>
          </a:p>
          <a:p>
            <a:r>
              <a:rPr lang="en-US">
                <a:cs typeface="Calibri" panose="020F0502020204030204"/>
              </a:rPr>
              <a:t>And websites you can visit for information on your housing needs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This is for information purposes only, this is not legal advice.</a:t>
            </a: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46AA-D00B-43CD-A5A3-3877D2D97C9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avoid evictions by </a:t>
            </a:r>
            <a:endParaRPr lang="en-US">
              <a:cs typeface="Calibri"/>
            </a:endParaRPr>
          </a:p>
          <a:p>
            <a:r>
              <a:rPr lang="en-US"/>
              <a:t>  </a:t>
            </a:r>
            <a:endParaRPr lang="en-US">
              <a:cs typeface="Calibri"/>
            </a:endParaRPr>
          </a:p>
          <a:p>
            <a:r>
              <a:rPr lang="en-US"/>
              <a:t>1. Reviewing your lease agreement: Review your lease agreement in detail to make sure you are in compliance with the rules/terms and do not breach your lease. Examples of terms that that are often found in lease agreement are:  how many days in a row a guest can stay, how many days in a 12 month period a guest can stay, can you have a pet, can you dry your clothing on your balcony railing, can you use a grill on your property, is smoking prohibited on property, can you have a waterbed. By knowing the terms of your lease agreement, you can better avoid being evicted for violating the terms on your lease.   </a:t>
            </a:r>
            <a:endParaRPr lang="en-US">
              <a:cs typeface="Calibri"/>
            </a:endParaRPr>
          </a:p>
          <a:p>
            <a:r>
              <a:rPr lang="en-US"/>
              <a:t>2. Paying your rent on time...if you can't pay your full rental amount on time speak to your landlord </a:t>
            </a:r>
            <a:endParaRPr lang="en-US">
              <a:cs typeface="Calibri"/>
            </a:endParaRPr>
          </a:p>
          <a:p>
            <a:r>
              <a:rPr lang="en-US"/>
              <a:t>  </a:t>
            </a:r>
            <a:endParaRPr lang="en-US">
              <a:cs typeface="Calibri"/>
            </a:endParaRPr>
          </a:p>
          <a:p>
            <a:r>
              <a:rPr lang="en-US"/>
              <a:t>3. Set a budget if necessary - See video on Budgeting and Money Management.    </a:t>
            </a:r>
            <a:endParaRPr lang="en-US">
              <a:cs typeface="Calibri"/>
            </a:endParaRPr>
          </a:p>
          <a:p>
            <a:r>
              <a:rPr lang="en-US"/>
              <a:t>  </a:t>
            </a:r>
            <a:endParaRPr lang="en-US">
              <a:cs typeface="Calibri"/>
            </a:endParaRPr>
          </a:p>
          <a:p>
            <a:r>
              <a:rPr lang="en-US"/>
              <a:t>4. Respond to the Notice to Quit/ Pay or Quite notice immediately </a:t>
            </a:r>
            <a:endParaRPr lang="en-US">
              <a:cs typeface="Calibri"/>
            </a:endParaRPr>
          </a:p>
          <a:p>
            <a:r>
              <a:rPr lang="en-US"/>
              <a:t>  </a:t>
            </a:r>
            <a:endParaRPr lang="en-US">
              <a:cs typeface="Calibri"/>
            </a:endParaRPr>
          </a:p>
          <a:p>
            <a:r>
              <a:rPr lang="en-US"/>
              <a:t>5. Make back rent payments if necessary.. Again speak to your landlord to make arrangements </a:t>
            </a:r>
            <a:endParaRPr lang="en-US">
              <a:cs typeface="Calibri"/>
            </a:endParaRPr>
          </a:p>
          <a:p>
            <a:r>
              <a:rPr lang="en-US"/>
              <a:t>  </a:t>
            </a:r>
            <a:endParaRPr lang="en-US">
              <a:cs typeface="Calibri"/>
            </a:endParaRPr>
          </a:p>
          <a:p>
            <a:r>
              <a:rPr lang="en-US"/>
              <a:t>  The content given is for informational purposes and is not legal advice. You should always contact a lawyer for legal questions regarding eviction.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46AA-D00B-43CD-A5A3-3877D2D97C9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were served an eviction notice, you can visit the kern county law library </a:t>
            </a:r>
            <a:r>
              <a:rPr lang="en-US" dirty="0" smtClean="0"/>
              <a:t>website below </a:t>
            </a:r>
            <a:r>
              <a:rPr lang="en-US" dirty="0"/>
              <a:t>to view videos that can help guide you through the eviction process. </a:t>
            </a:r>
          </a:p>
          <a:p>
            <a:r>
              <a:rPr lang="en-US" dirty="0">
                <a:cs typeface="Calibri"/>
              </a:rPr>
              <a:t>It is highly recommended that you also contact GBLA or the Landlord Tenant Center if you have questions regarding your eviction notice. </a:t>
            </a:r>
          </a:p>
          <a:p>
            <a:endParaRPr lang="en-US" dirty="0"/>
          </a:p>
          <a:p>
            <a:r>
              <a:rPr lang="en-US" dirty="0"/>
              <a:t>The content given is for informational purposes and is not legal advice. You should always contact a lawyer for legal questions.   Greater Bakersfield Legal Assistance (GBLA) can be reached at (661) 325-5973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46AA-D00B-43CD-A5A3-3877D2D97C9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Due to the COVID-19 pandemic, new laws have been enacted to help protect renters from eviction if they have been finically affected and can not pay their full rental amount. </a:t>
            </a:r>
          </a:p>
          <a:p>
            <a:r>
              <a:rPr lang="en-US" dirty="0">
                <a:cs typeface="Calibri"/>
              </a:rPr>
              <a:t>If you have been finically affected by COVID-19 by  losing employment, having your hours reduced, or having to stay home to care for family members, than you have certain protection available to you.</a:t>
            </a:r>
          </a:p>
          <a:p>
            <a:r>
              <a:rPr lang="en-US" dirty="0">
                <a:cs typeface="Calibri"/>
              </a:rPr>
              <a:t>For the most up to date information on new laws, contact GBLA </a:t>
            </a:r>
            <a:r>
              <a:rPr lang="en-US" b="1" dirty="0"/>
              <a:t>(661) 325-5973 </a:t>
            </a:r>
            <a:r>
              <a:rPr lang="en-US" dirty="0">
                <a:cs typeface="Calibri"/>
              </a:rPr>
              <a:t>or the Landlord Tenant Assistance Center </a:t>
            </a:r>
            <a:r>
              <a:rPr lang="en-US" b="1" dirty="0"/>
              <a:t>(661) 321- 3997</a:t>
            </a:r>
            <a:endParaRPr lang="en-US" b="1" dirty="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 dirty="0"/>
              <a:t>The content given is for informational purposes and is not legal advice. You should always contact a lawyer for legal questions.  </a:t>
            </a:r>
            <a:endParaRPr lang="en-US" dirty="0">
              <a:cs typeface="Calibri" panose="020F0502020204030204"/>
            </a:endParaRPr>
          </a:p>
          <a:p>
            <a:r>
              <a:rPr lang="en-US" b="1" dirty="0"/>
              <a:t> Greater Bakersfield Legal Assistance (GBLA) can be reached at (661) 325-5973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46AA-D00B-43CD-A5A3-3877D2D97C9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websites listed above can provide you with more information on the eviction process and your rights as a tenant. </a:t>
            </a:r>
          </a:p>
          <a:p>
            <a:r>
              <a:rPr lang="en-US" dirty="0"/>
              <a:t>Again, the content given in this PowerPoint presentation is for informational purposes only and is not legal advice. You should always contact a lawyer for legal questions. 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46AA-D00B-43CD-A5A3-3877D2D97C9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clawlib.org/unlawful-detainer/" TargetMode="External"/><Relationship Id="rId3" Type="http://schemas.openxmlformats.org/officeDocument/2006/relationships/video" Target="https://www.youtube.com/embed/tPTntCOGjXA" TargetMode="External"/><Relationship Id="rId7" Type="http://schemas.openxmlformats.org/officeDocument/2006/relationships/image" Target="../media/image5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rn.courts.ca.gov/self_help/evictions_landlords_tenant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gbla.org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hyperlink" Target="https://kclawlib.org/unlawful-detain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B36509B4-BE22-43BB-AF6E-F39E5B8F4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5740" y="210571"/>
            <a:ext cx="5386603" cy="5386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A4DC1-239B-41BA-B4C9-1B79194A78C9}"/>
              </a:ext>
            </a:extLst>
          </p:cNvPr>
          <p:cNvSpPr txBox="1"/>
          <p:nvPr/>
        </p:nvSpPr>
        <p:spPr>
          <a:xfrm>
            <a:off x="763588" y="1827213"/>
            <a:ext cx="518794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0">
                <a:solidFill>
                  <a:srgbClr val="0070C0"/>
                </a:solidFill>
              </a:rPr>
              <a:t>Avoiding Evictions 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00F87-C089-449C-B135-478A5D051AC9}"/>
              </a:ext>
            </a:extLst>
          </p:cNvPr>
          <p:cNvSpPr txBox="1"/>
          <p:nvPr/>
        </p:nvSpPr>
        <p:spPr>
          <a:xfrm>
            <a:off x="501650" y="5311775"/>
            <a:ext cx="93868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content given is for informational purposes and is not legal advice. You should always contact a lawyer for legal questions. 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Greater Bakersfield Legal Assistance can be reached at </a:t>
            </a:r>
            <a:r>
              <a:rPr lang="en-US" b="1" dirty="0" smtClean="0">
                <a:solidFill>
                  <a:srgbClr val="FF0000"/>
                </a:solidFill>
              </a:rPr>
              <a:t>661.325.5943</a:t>
            </a:r>
            <a:endParaRPr lang="en-US" dirty="0"/>
          </a:p>
        </p:txBody>
      </p:sp>
      <p:pic>
        <p:nvPicPr>
          <p:cNvPr id="4" name="Slide 1 evic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7543" y="987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ouse">
            <a:extLst>
              <a:ext uri="{FF2B5EF4-FFF2-40B4-BE49-F238E27FC236}">
                <a16:creationId xmlns:a16="http://schemas.microsoft.com/office/drawing/2014/main" id="{3AE82D38-AE8D-4AC1-9FC8-1DD60A133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9888" y="-75918"/>
            <a:ext cx="2178505" cy="241321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FE2BEA3-1FEE-4532-B494-CC47A7A2E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707" y="3933696"/>
            <a:ext cx="2974421" cy="20339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E1A2F5-19C3-4179-AFC7-BFA80A0893B7}"/>
              </a:ext>
            </a:extLst>
          </p:cNvPr>
          <p:cNvSpPr txBox="1"/>
          <p:nvPr/>
        </p:nvSpPr>
        <p:spPr>
          <a:xfrm>
            <a:off x="1910711" y="104124"/>
            <a:ext cx="10152513" cy="6217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/>
              <a:t>  You can avoid evictions by</a:t>
            </a:r>
            <a:endParaRPr lang="en-US"/>
          </a:p>
          <a:p>
            <a:r>
              <a:rPr lang="en-US" sz="2800">
                <a:ea typeface="+mn-lt"/>
                <a:cs typeface="+mn-lt"/>
              </a:rPr>
              <a:t>1.Reviewing your lease agreement. You can be evicted for violating a term on your lease.  </a:t>
            </a:r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sz="2800">
              <a:solidFill>
                <a:srgbClr val="FF0000"/>
              </a:solidFill>
              <a:cs typeface="Calibri"/>
            </a:endParaRPr>
          </a:p>
          <a:p>
            <a:endParaRPr lang="en-US" sz="2800">
              <a:cs typeface="Calibri"/>
            </a:endParaRPr>
          </a:p>
          <a:p>
            <a:r>
              <a:rPr lang="en-US" sz="2800">
                <a:cs typeface="Calibri"/>
              </a:rPr>
              <a:t>2.Paying your rent on time...if you can't pay your full rental amount on time speak to your landlord </a:t>
            </a:r>
            <a:endParaRPr lang="en-US">
              <a:cs typeface="Calibri"/>
            </a:endParaRPr>
          </a:p>
          <a:p>
            <a:r>
              <a:rPr lang="en-US" sz="2800">
                <a:cs typeface="Calibri"/>
              </a:rPr>
              <a:t>3.Set a budget if necessary </a:t>
            </a:r>
            <a:r>
              <a:rPr lang="en-US" sz="2400">
                <a:cs typeface="Calibri"/>
              </a:rPr>
              <a:t>(see video on Budgeting and Money Management) </a:t>
            </a:r>
          </a:p>
          <a:p>
            <a:r>
              <a:rPr lang="en-US" sz="2800">
                <a:cs typeface="Calibri"/>
              </a:rPr>
              <a:t>4.Respond to the Notice to Quit/ Pay or Quit Notice immediately</a:t>
            </a:r>
            <a:endParaRPr lang="en-US">
              <a:cs typeface="Calibri"/>
            </a:endParaRPr>
          </a:p>
          <a:p>
            <a:r>
              <a:rPr lang="en-US" sz="2800">
                <a:cs typeface="Calibri"/>
              </a:rPr>
              <a:t>5.Make back rent payments</a:t>
            </a:r>
            <a:endParaRPr lang="en-US">
              <a:cs typeface="Calibri"/>
            </a:endParaRPr>
          </a:p>
          <a:p>
            <a:endParaRPr lang="en-US" sz="3200">
              <a:cs typeface="Calibri"/>
            </a:endParaRPr>
          </a:p>
          <a:p>
            <a:endParaRPr lang="en-US" sz="3200" b="1">
              <a:cs typeface="Calibri"/>
            </a:endParaRPr>
          </a:p>
          <a:p>
            <a:endParaRPr lang="en-US" sz="320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0D040-61C9-4177-9FDB-AC3D4A50468F}"/>
              </a:ext>
            </a:extLst>
          </p:cNvPr>
          <p:cNvSpPr txBox="1"/>
          <p:nvPr/>
        </p:nvSpPr>
        <p:spPr>
          <a:xfrm>
            <a:off x="613749" y="4722901"/>
            <a:ext cx="896302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u="sng" dirty="0">
                <a:solidFill>
                  <a:schemeClr val="accent1"/>
                </a:solidFill>
                <a:ea typeface="+mn-lt"/>
                <a:cs typeface="+mn-lt"/>
              </a:rPr>
              <a:t>Contact Greater Bakersfield Legal Assistance 661-325-5943 or </a:t>
            </a:r>
            <a:endParaRPr lang="en-US" sz="2200" u="sng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2200" b="1" u="sng" dirty="0">
                <a:solidFill>
                  <a:schemeClr val="accent1"/>
                </a:solidFill>
              </a:rPr>
              <a:t> Landlord Tenant Assistance Center 661-321-3997 if you are served an eviction notice </a:t>
            </a:r>
            <a:endParaRPr lang="en-US" sz="2200" u="sng" dirty="0">
              <a:solidFill>
                <a:schemeClr val="accent1"/>
              </a:solidFill>
            </a:endParaRPr>
          </a:p>
          <a:p>
            <a:pPr algn="ctr"/>
            <a:endParaRPr lang="en-US" sz="2200" u="sng" dirty="0">
              <a:solidFill>
                <a:schemeClr val="accent1"/>
              </a:solidFill>
              <a:cs typeface="Calibri" panose="020F0502020204030204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The content given is for informational purposes and is not legal advice. You should always contact a lawyer for legal questions. Greater Bakersfield Legal Assistance (GBLA) can be reached at (661) </a:t>
            </a:r>
            <a:r>
              <a:rPr lang="en-US" sz="1600" dirty="0" smtClean="0">
                <a:solidFill>
                  <a:srgbClr val="FF0000"/>
                </a:solidFill>
                <a:ea typeface="+mn-lt"/>
                <a:cs typeface="+mn-lt"/>
              </a:rPr>
              <a:t>325-5943</a:t>
            </a: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53E1C-D0C8-4541-860F-652A188986D9}"/>
              </a:ext>
            </a:extLst>
          </p:cNvPr>
          <p:cNvSpPr txBox="1"/>
          <p:nvPr/>
        </p:nvSpPr>
        <p:spPr>
          <a:xfrm>
            <a:off x="1907686" y="1781126"/>
            <a:ext cx="79724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  Example: If your lease agreement does not allow for pets and you try to sneak a pet into the unit, you can be served an eviction notice.</a:t>
            </a:r>
            <a:endParaRPr lang="en-US">
              <a:cs typeface="Calibri" panose="020F0502020204030204"/>
            </a:endParaRPr>
          </a:p>
        </p:txBody>
      </p:sp>
      <p:pic>
        <p:nvPicPr>
          <p:cNvPr id="5" name="Slide 2 evic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9869" y="287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81914-0E56-41F2-8081-D1D8A08F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42" y="4244783"/>
            <a:ext cx="3861960" cy="1905232"/>
          </a:xfrm>
        </p:spPr>
        <p:txBody>
          <a:bodyPr anchor="ctr">
            <a:normAutofit/>
          </a:bodyPr>
          <a:lstStyle/>
          <a:p>
            <a:r>
              <a:rPr lang="en-US" sz="3200" b="1">
                <a:cs typeface="Calibri Light"/>
              </a:rPr>
              <a:t>If you are served an eviction notice, these videos can guide you through the process...</a:t>
            </a:r>
            <a:endParaRPr lang="en-US" sz="320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House">
            <a:extLst>
              <a:ext uri="{FF2B5EF4-FFF2-40B4-BE49-F238E27FC236}">
                <a16:creationId xmlns:a16="http://schemas.microsoft.com/office/drawing/2014/main" id="{B86FBBD8-97F4-49FF-99A6-9C54ABDE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224" y="673649"/>
            <a:ext cx="2374687" cy="2546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B9A20D-CEBC-47EC-8E17-29EA2D3B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706" y="4408758"/>
            <a:ext cx="6586915" cy="190523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ea typeface="+mn-lt"/>
                <a:cs typeface="+mn-lt"/>
              </a:rPr>
              <a:t>Please </a:t>
            </a:r>
            <a:r>
              <a:rPr lang="en-US" sz="2200" b="1" dirty="0" smtClean="0">
                <a:ea typeface="+mn-lt"/>
                <a:cs typeface="+mn-lt"/>
              </a:rPr>
              <a:t>click </a:t>
            </a:r>
            <a:r>
              <a:rPr lang="en-US" sz="2200" b="1" dirty="0">
                <a:ea typeface="+mn-lt"/>
                <a:cs typeface="+mn-lt"/>
              </a:rPr>
              <a:t>the </a:t>
            </a:r>
            <a:r>
              <a:rPr lang="en-US" sz="2200" b="1" dirty="0" smtClean="0">
                <a:ea typeface="+mn-lt"/>
                <a:cs typeface="+mn-lt"/>
              </a:rPr>
              <a:t>website link </a:t>
            </a:r>
            <a:r>
              <a:rPr lang="en-US" sz="2200" b="1" dirty="0">
                <a:ea typeface="+mn-lt"/>
                <a:cs typeface="+mn-lt"/>
              </a:rPr>
              <a:t>below </a:t>
            </a:r>
            <a:r>
              <a:rPr lang="en-US" sz="2200" b="1" dirty="0" smtClean="0">
                <a:ea typeface="+mn-lt"/>
                <a:cs typeface="+mn-lt"/>
              </a:rPr>
              <a:t>for </a:t>
            </a:r>
            <a:r>
              <a:rPr lang="en-US" sz="2200" b="1" dirty="0">
                <a:ea typeface="+mn-lt"/>
                <a:cs typeface="+mn-lt"/>
              </a:rPr>
              <a:t>videos on the eviction </a:t>
            </a:r>
            <a:r>
              <a:rPr lang="en-US" sz="2200" b="1" dirty="0" smtClean="0">
                <a:ea typeface="+mn-lt"/>
                <a:cs typeface="+mn-lt"/>
              </a:rPr>
              <a:t>process</a:t>
            </a:r>
          </a:p>
          <a:p>
            <a:pPr marL="0" indent="0" algn="ctr">
              <a:buNone/>
            </a:pPr>
            <a:r>
              <a:rPr lang="en-US" sz="2400" dirty="0">
                <a:hlinkClick r:id="rId8"/>
              </a:rPr>
              <a:t>https://kclawlib.org/unlawful-detainer</a:t>
            </a:r>
            <a:r>
              <a:rPr lang="en-US" sz="2400" dirty="0" smtClean="0">
                <a:hlinkClick r:id="rId8"/>
              </a:rPr>
              <a:t>/</a:t>
            </a:r>
            <a:r>
              <a:rPr lang="en-US" sz="2400" dirty="0" smtClean="0"/>
              <a:t> 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C297D-3D71-41DC-8A31-2F70C80197E5}"/>
              </a:ext>
            </a:extLst>
          </p:cNvPr>
          <p:cNvSpPr txBox="1"/>
          <p:nvPr/>
        </p:nvSpPr>
        <p:spPr>
          <a:xfrm>
            <a:off x="239211" y="6180880"/>
            <a:ext cx="120029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The content given is for informational purposes and is not legal advice. You should always contact a lawyer for legal questions.   Greater Bakersfield Legal Assistance (GBLA) can be reached at (661) </a:t>
            </a:r>
            <a:r>
              <a:rPr lang="en-US" b="1" dirty="0" smtClean="0">
                <a:solidFill>
                  <a:srgbClr val="FF0000"/>
                </a:solidFill>
                <a:ea typeface="+mn-lt"/>
                <a:cs typeface="+mn-lt"/>
              </a:rPr>
              <a:t>325-5943</a:t>
            </a:r>
            <a:endParaRPr lang="en-US" b="1" dirty="0">
              <a:solidFill>
                <a:srgbClr val="FF0000"/>
              </a:solidFill>
              <a:cs typeface="Calibri" panose="020F0502020204030204"/>
            </a:endParaRPr>
          </a:p>
        </p:txBody>
      </p:sp>
      <p:pic>
        <p:nvPicPr>
          <p:cNvPr id="4" name="Slide 3- A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26971" y="5266480"/>
            <a:ext cx="609600" cy="609600"/>
          </a:xfrm>
          <a:prstGeom prst="rect">
            <a:avLst/>
          </a:prstGeom>
        </p:spPr>
      </p:pic>
      <p:pic>
        <p:nvPicPr>
          <p:cNvPr id="12" name="Picture 7">
            <a:hlinkClick r:id="" action="ppaction://media"/>
            <a:extLst>
              <a:ext uri="{FF2B5EF4-FFF2-40B4-BE49-F238E27FC236}">
                <a16:creationId xmlns:a16="http://schemas.microsoft.com/office/drawing/2014/main" id="{A7560719-8704-4FF2-977D-A6C385E8990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3340170" y="42171"/>
            <a:ext cx="8314221" cy="38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Money">
            <a:extLst>
              <a:ext uri="{FF2B5EF4-FFF2-40B4-BE49-F238E27FC236}">
                <a16:creationId xmlns:a16="http://schemas.microsoft.com/office/drawing/2014/main" id="{16907F61-4349-4416-BF88-CC2992DF9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9168" y="2293089"/>
            <a:ext cx="1608667" cy="1608667"/>
          </a:xfrm>
          <a:prstGeom prst="rect">
            <a:avLst/>
          </a:prstGeom>
        </p:spPr>
      </p:pic>
      <p:pic>
        <p:nvPicPr>
          <p:cNvPr id="17" name="Content Placeholder 3" descr="House">
            <a:extLst>
              <a:ext uri="{FF2B5EF4-FFF2-40B4-BE49-F238E27FC236}">
                <a16:creationId xmlns:a16="http://schemas.microsoft.com/office/drawing/2014/main" id="{43B23B71-FAC9-444B-B1FD-A48E1DB0E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6951" y="889624"/>
            <a:ext cx="1647232" cy="1647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C23C1-D81D-42F3-898E-A09817CD2FFE}"/>
              </a:ext>
            </a:extLst>
          </p:cNvPr>
          <p:cNvSpPr txBox="1"/>
          <p:nvPr/>
        </p:nvSpPr>
        <p:spPr>
          <a:xfrm>
            <a:off x="1535639" y="892247"/>
            <a:ext cx="4703787" cy="1650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>
                <a:solidFill>
                  <a:schemeClr val="accent1"/>
                </a:solidFill>
              </a:rPr>
              <a:t>COVID- 19 and Evictions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267D8-89C5-4595-A9DE-7FA4ACA70CC9}"/>
              </a:ext>
            </a:extLst>
          </p:cNvPr>
          <p:cNvSpPr txBox="1"/>
          <p:nvPr/>
        </p:nvSpPr>
        <p:spPr>
          <a:xfrm>
            <a:off x="7458637" y="4437531"/>
            <a:ext cx="4356845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dirty="0">
                <a:solidFill>
                  <a:schemeClr val="accent1"/>
                </a:solidFill>
              </a:rPr>
              <a:t>The content given is for informational purposes and is not legal advice. You should always contact a lawyer for legal questions.  </a:t>
            </a:r>
            <a:endParaRPr lang="en-US" sz="1700" b="1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1700" b="1" dirty="0">
                <a:solidFill>
                  <a:schemeClr val="accent1"/>
                </a:solidFill>
              </a:rPr>
              <a:t> Greater Bakersfield Legal Assistance (GBLA) can be reached at (661) </a:t>
            </a:r>
            <a:r>
              <a:rPr lang="en-US" sz="1700" b="1" dirty="0" smtClean="0">
                <a:solidFill>
                  <a:schemeClr val="accent1"/>
                </a:solidFill>
              </a:rPr>
              <a:t>325-5943</a:t>
            </a:r>
            <a:r>
              <a:rPr lang="en-US" sz="1700" b="1" dirty="0">
                <a:solidFill>
                  <a:schemeClr val="accent1"/>
                </a:solidFill>
                <a:cs typeface="Calibri"/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9E254-948A-42B6-A17D-D57FA67ABBDF}"/>
              </a:ext>
            </a:extLst>
          </p:cNvPr>
          <p:cNvSpPr txBox="1"/>
          <p:nvPr/>
        </p:nvSpPr>
        <p:spPr>
          <a:xfrm>
            <a:off x="904630" y="2291862"/>
            <a:ext cx="616242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/>
              <a:t>If</a:t>
            </a:r>
            <a:r>
              <a:rPr lang="en-US" sz="2200" dirty="0">
                <a:ea typeface="+mn-lt"/>
                <a:cs typeface="+mn-lt"/>
              </a:rPr>
              <a:t> you have been financially affected by COVID-19 by  losing employment, having your hours reduced, or having to stay home to care for family members, then you have certain protection available to you.</a:t>
            </a:r>
            <a:endParaRPr lang="en-US" sz="2200" dirty="0">
              <a:cs typeface="Calibri"/>
            </a:endParaRPr>
          </a:p>
          <a:p>
            <a:pPr algn="ctr"/>
            <a:endParaRPr lang="en-US" sz="2200" b="1" dirty="0">
              <a:ea typeface="+mn-lt"/>
              <a:cs typeface="+mn-lt"/>
            </a:endParaRPr>
          </a:p>
          <a:p>
            <a:pPr algn="ctr"/>
            <a:r>
              <a:rPr lang="en-US" sz="2200" b="1" dirty="0">
                <a:ea typeface="+mn-lt"/>
                <a:cs typeface="+mn-lt"/>
              </a:rPr>
              <a:t>For the most up to date information on new laws, contact Greater Bakersfield Legal Assistance </a:t>
            </a:r>
            <a:endParaRPr lang="en-US" sz="2200" dirty="0">
              <a:ea typeface="+mn-lt"/>
              <a:cs typeface="+mn-lt"/>
            </a:endParaRPr>
          </a:p>
          <a:p>
            <a:pPr algn="ctr"/>
            <a:r>
              <a:rPr lang="en-US" sz="2200" b="1" dirty="0">
                <a:ea typeface="+mn-lt"/>
                <a:cs typeface="+mn-lt"/>
              </a:rPr>
              <a:t> (661) </a:t>
            </a:r>
            <a:r>
              <a:rPr lang="en-US" sz="2200" b="1" dirty="0" smtClean="0">
                <a:ea typeface="+mn-lt"/>
                <a:cs typeface="+mn-lt"/>
              </a:rPr>
              <a:t>325-5943</a:t>
            </a:r>
            <a:endParaRPr lang="en-US" sz="2200" dirty="0">
              <a:ea typeface="+mn-lt"/>
              <a:cs typeface="+mn-lt"/>
            </a:endParaRPr>
          </a:p>
          <a:p>
            <a:pPr algn="ctr"/>
            <a:r>
              <a:rPr lang="en-US" sz="2200" b="1" dirty="0">
                <a:ea typeface="+mn-lt"/>
                <a:cs typeface="+mn-lt"/>
              </a:rPr>
              <a:t>or </a:t>
            </a:r>
            <a:endParaRPr lang="en-US" dirty="0">
              <a:cs typeface="Calibri"/>
            </a:endParaRPr>
          </a:p>
          <a:p>
            <a:pPr algn="ctr"/>
            <a:r>
              <a:rPr lang="en-US" sz="2200" b="1" dirty="0">
                <a:ea typeface="+mn-lt"/>
                <a:cs typeface="+mn-lt"/>
              </a:rPr>
              <a:t>the Landlord Tenant Assistance Center</a:t>
            </a:r>
            <a:endParaRPr lang="en-US" sz="2200" dirty="0"/>
          </a:p>
          <a:p>
            <a:pPr algn="ctr"/>
            <a:r>
              <a:rPr lang="en-US" sz="2200" b="1" dirty="0">
                <a:cs typeface="Calibri"/>
              </a:rPr>
              <a:t>(661) 321- 3997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Slide 4 evic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50975" y="58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ouse">
            <a:extLst>
              <a:ext uri="{FF2B5EF4-FFF2-40B4-BE49-F238E27FC236}">
                <a16:creationId xmlns:a16="http://schemas.microsoft.com/office/drawing/2014/main" id="{36AEFECB-49A4-4912-9E90-8B501A000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F84A6-6A4D-426B-968D-E6A9A892EA7D}"/>
              </a:ext>
            </a:extLst>
          </p:cNvPr>
          <p:cNvSpPr txBox="1"/>
          <p:nvPr/>
        </p:nvSpPr>
        <p:spPr>
          <a:xfrm rot="10800000" flipV="1">
            <a:off x="502104" y="551024"/>
            <a:ext cx="6372225" cy="70788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Great Bakersfield Legal Assistance</a:t>
            </a:r>
            <a:r>
              <a:rPr lang="en-US" sz="2800" dirty="0"/>
              <a:t>: </a:t>
            </a:r>
            <a:endParaRPr lang="en-US" dirty="0">
              <a:cs typeface="Calibri"/>
            </a:endParaRPr>
          </a:p>
          <a:p>
            <a:pPr algn="ctr"/>
            <a:r>
              <a:rPr lang="en-US" sz="2400" dirty="0">
                <a:hlinkClick r:id="rId7"/>
              </a:rPr>
              <a:t>www.gbla.org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sz="2800" b="1" dirty="0">
                <a:ea typeface="+mn-lt"/>
                <a:cs typeface="+mn-lt"/>
              </a:rPr>
              <a:t>Landlord Tenant Assistance Center: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sz="2400" dirty="0">
                <a:ea typeface="+mn-lt"/>
                <a:cs typeface="+mn-lt"/>
                <a:hlinkClick r:id="rId8"/>
              </a:rPr>
              <a:t>https://www.kern.courts.ca.gov/self_help/evictions_landlords_tenants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cs typeface="Calibri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r>
              <a:rPr lang="en-US" sz="2000" b="1" dirty="0">
                <a:cs typeface="Calibri"/>
              </a:rPr>
              <a:t>DUE TO COVID-19 THE LANDLORD TENANT ASSISTANCE CENTER IS CLOSED BUT YOU CAN STILL RECEIVE ASSISTANCE BY CALLING OR EMAILING</a:t>
            </a:r>
            <a:endParaRPr lang="en-US" dirty="0">
              <a:cs typeface="Calibri"/>
            </a:endParaRPr>
          </a:p>
          <a:p>
            <a:pPr algn="ctr"/>
            <a:endParaRPr lang="en-US" sz="2000" b="1" dirty="0">
              <a:cs typeface="Calibri"/>
            </a:endParaRPr>
          </a:p>
          <a:p>
            <a:pPr algn="ctr"/>
            <a:r>
              <a:rPr lang="en-US" sz="2400" b="1" dirty="0">
                <a:cs typeface="Calibri"/>
              </a:rPr>
              <a:t>Kern County Law Library:</a:t>
            </a:r>
            <a:endParaRPr lang="en-US" sz="2400" dirty="0">
              <a:ea typeface="+mn-lt"/>
              <a:cs typeface="+mn-lt"/>
            </a:endParaRPr>
          </a:p>
          <a:p>
            <a:pPr algn="ctr"/>
            <a:r>
              <a:rPr lang="en-US" sz="2000" dirty="0">
                <a:cs typeface="Calibri"/>
                <a:hlinkClick r:id="rId9"/>
              </a:rPr>
              <a:t>https://kclawlib.org/unlawful-detainer/</a:t>
            </a:r>
            <a:r>
              <a:rPr lang="en-US" sz="2000" dirty="0">
                <a:cs typeface="Calibri"/>
              </a:rPr>
              <a:t> </a:t>
            </a:r>
            <a:endParaRPr lang="en-US" dirty="0"/>
          </a:p>
          <a:p>
            <a:pPr algn="ctr"/>
            <a:endParaRPr lang="en-US" sz="2000" b="1" dirty="0">
              <a:cs typeface="Calibri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The content given is for informational purposes and is not legal advice. You should always contact a lawyer for legal questions.  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Greater Bakersfield Legal Assistance (GBLA) can be reached 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at (661) </a:t>
            </a:r>
            <a:r>
              <a:rPr lang="en-US" sz="1600" b="1" dirty="0" smtClean="0">
                <a:solidFill>
                  <a:srgbClr val="FF0000"/>
                </a:solidFill>
                <a:ea typeface="+mn-lt"/>
                <a:cs typeface="+mn-lt"/>
              </a:rPr>
              <a:t>325-5943</a:t>
            </a:r>
            <a:endParaRPr lang="en-US" sz="1600" b="1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420FF-E86F-425B-AD4A-0EEC52D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82777" y="99927"/>
            <a:ext cx="15699530" cy="9333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800" b="1">
                <a:cs typeface="Calibri Light"/>
              </a:rPr>
              <a:t>Visit these website for more information </a:t>
            </a:r>
            <a:br>
              <a:rPr lang="en-US" sz="3800" b="1">
                <a:cs typeface="Calibri Light"/>
              </a:rPr>
            </a:br>
            <a:r>
              <a:rPr lang="en-US" sz="3800" b="1">
                <a:cs typeface="Calibri Light"/>
              </a:rPr>
              <a:t>on your housing needs</a:t>
            </a:r>
            <a:endParaRPr lang="en-US" sz="3800"/>
          </a:p>
        </p:txBody>
      </p:sp>
      <p:pic>
        <p:nvPicPr>
          <p:cNvPr id="5" name="Slide 5 evic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35703" y="361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44AB254BDE94F8A24C4E7CEE41D1D" ma:contentTypeVersion="2" ma:contentTypeDescription="Create a new document." ma:contentTypeScope="" ma:versionID="a1e91adaf80bfc44b9d3af1b18362623">
  <xsd:schema xmlns:xsd="http://www.w3.org/2001/XMLSchema" xmlns:xs="http://www.w3.org/2001/XMLSchema" xmlns:p="http://schemas.microsoft.com/office/2006/metadata/properties" xmlns:ns2="59f17459-a071-408b-ad47-621a5c428985" targetNamespace="http://schemas.microsoft.com/office/2006/metadata/properties" ma:root="true" ma:fieldsID="d1c90f083cc1ba3baaffa44891a8a137" ns2:_="">
    <xsd:import namespace="59f17459-a071-408b-ad47-621a5c428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17459-a071-408b-ad47-621a5c428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A96FEC-9AC8-4F3E-A37D-43417498B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75523-A30A-4476-A083-AC88535D6433}">
  <ds:schemaRefs>
    <ds:schemaRef ds:uri="59f17459-a071-408b-ad47-621a5c4289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1D4617-B6EC-4281-893A-F46EC359325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9f17459-a071-408b-ad47-621a5c4289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1130</Words>
  <Application>Microsoft Office PowerPoint</Application>
  <PresentationFormat>Widescreen</PresentationFormat>
  <Paragraphs>86</Paragraphs>
  <Slides>5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If you are served an eviction notice, these videos can guide you through the process...</vt:lpstr>
      <vt:lpstr>PowerPoint Presentation</vt:lpstr>
      <vt:lpstr>Visit these website for more information  on your housing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Moran</dc:creator>
  <cp:lastModifiedBy>Denise Clark</cp:lastModifiedBy>
  <cp:revision>49</cp:revision>
  <dcterms:created xsi:type="dcterms:W3CDTF">2013-07-15T20:26:40Z</dcterms:created>
  <dcterms:modified xsi:type="dcterms:W3CDTF">2021-08-27T15:48:21Z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0x0101002A944AB254BDE94F8A24C4E7CEE41D1D</vt:lpwstr>
  </property>
</Properties>
</file>